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2"/>
  </p:notesMasterIdLst>
  <p:sldIdLst>
    <p:sldId id="256" r:id="rId2"/>
    <p:sldId id="259" r:id="rId3"/>
    <p:sldId id="257" r:id="rId4"/>
    <p:sldId id="279" r:id="rId5"/>
    <p:sldId id="258" r:id="rId6"/>
    <p:sldId id="260" r:id="rId7"/>
    <p:sldId id="261" r:id="rId8"/>
    <p:sldId id="263" r:id="rId9"/>
    <p:sldId id="264" r:id="rId10"/>
    <p:sldId id="262" r:id="rId11"/>
  </p:sldIdLst>
  <p:sldSz cx="9144000" cy="5143500" type="screen16x9"/>
  <p:notesSz cx="6858000" cy="9144000"/>
  <p:embeddedFontLst>
    <p:embeddedFont>
      <p:font typeface="Montserrat" panose="00000500000000000000" pitchFamily="2" charset="0"/>
      <p:regular r:id="rId13"/>
      <p:bold r:id="rId14"/>
      <p:italic r:id="rId15"/>
      <p:boldItalic r:id="rId16"/>
    </p:embeddedFont>
    <p:embeddedFont>
      <p:font typeface="Varela Round" panose="00000500000000000000" pitchFamily="2" charset="-79"/>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3CCFED3-CDF5-4799-A98C-07C2292CAE3E}">
  <a:tblStyle styleId="{F3CCFED3-CDF5-4799-A98C-07C2292CAE3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5" d="100"/>
          <a:sy n="115" d="100"/>
        </p:scale>
        <p:origin x="5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 name="Google Shape;7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e608e025e5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e608e025e5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e5ca2570a1_0_1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e5ca2570a1_0_1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e608e025e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e608e025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2"/>
        <p:cNvGrpSpPr/>
        <p:nvPr/>
      </p:nvGrpSpPr>
      <p:grpSpPr>
        <a:xfrm>
          <a:off x="0" y="0"/>
          <a:ext cx="0" cy="0"/>
          <a:chOff x="0" y="0"/>
          <a:chExt cx="0" cy="0"/>
        </a:xfrm>
      </p:grpSpPr>
      <p:sp>
        <p:nvSpPr>
          <p:cNvPr id="4133" name="Google Shape;4133;ge53e63e7cc_0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4" name="Google Shape;4134;ge53e63e7cc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e5ca2570a1_0_1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e5ca2570a1_0_1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e608e025e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e608e025e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
        <p:cNvGrpSpPr/>
        <p:nvPr/>
      </p:nvGrpSpPr>
      <p:grpSpPr>
        <a:xfrm>
          <a:off x="0" y="0"/>
          <a:ext cx="0" cy="0"/>
          <a:chOff x="0" y="0"/>
          <a:chExt cx="0" cy="0"/>
        </a:xfrm>
      </p:grpSpPr>
      <p:sp>
        <p:nvSpPr>
          <p:cNvPr id="1326" name="Google Shape;1326;ge608e025e5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7" name="Google Shape;1327;ge608e025e5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6"/>
        <p:cNvGrpSpPr/>
        <p:nvPr/>
      </p:nvGrpSpPr>
      <p:grpSpPr>
        <a:xfrm>
          <a:off x="0" y="0"/>
          <a:ext cx="0" cy="0"/>
          <a:chOff x="0" y="0"/>
          <a:chExt cx="0" cy="0"/>
        </a:xfrm>
      </p:grpSpPr>
      <p:sp>
        <p:nvSpPr>
          <p:cNvPr id="1627" name="Google Shape;1627;ge608e025e5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8" name="Google Shape;1628;ge608e025e5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1"/>
        <p:cNvGrpSpPr/>
        <p:nvPr/>
      </p:nvGrpSpPr>
      <p:grpSpPr>
        <a:xfrm>
          <a:off x="0" y="0"/>
          <a:ext cx="0" cy="0"/>
          <a:chOff x="0" y="0"/>
          <a:chExt cx="0" cy="0"/>
        </a:xfrm>
      </p:grpSpPr>
      <p:sp>
        <p:nvSpPr>
          <p:cNvPr id="1772" name="Google Shape;1772;ge608e025e5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3" name="Google Shape;1773;ge608e025e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7817484" y="309948"/>
            <a:ext cx="411041" cy="411041"/>
            <a:chOff x="6290200" y="1110775"/>
            <a:chExt cx="189350" cy="189350"/>
          </a:xfrm>
        </p:grpSpPr>
        <p:sp>
          <p:nvSpPr>
            <p:cNvPr id="11" name="Google Shape;11;p2"/>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6183360" y="375778"/>
            <a:ext cx="205575" cy="205575"/>
            <a:chOff x="5537425" y="1141100"/>
            <a:chExt cx="94700" cy="94700"/>
          </a:xfrm>
        </p:grpSpPr>
        <p:sp>
          <p:nvSpPr>
            <p:cNvPr id="16" name="Google Shape;16;p2"/>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8502425" y="2266979"/>
            <a:ext cx="285623" cy="285623"/>
            <a:chOff x="6605725" y="2012300"/>
            <a:chExt cx="131575" cy="131575"/>
          </a:xfrm>
        </p:grpSpPr>
        <p:sp>
          <p:nvSpPr>
            <p:cNvPr id="21" name="Google Shape;21;p2"/>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1739703" y="171571"/>
            <a:ext cx="409876" cy="409822"/>
            <a:chOff x="1335500" y="1010800"/>
            <a:chExt cx="189775" cy="189750"/>
          </a:xfrm>
        </p:grpSpPr>
        <p:sp>
          <p:nvSpPr>
            <p:cNvPr id="26" name="Google Shape;26;p2"/>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88211" y="2209828"/>
            <a:ext cx="204533" cy="204479"/>
            <a:chOff x="617150" y="1954525"/>
            <a:chExt cx="94700" cy="94675"/>
          </a:xfrm>
        </p:grpSpPr>
        <p:sp>
          <p:nvSpPr>
            <p:cNvPr id="31" name="Google Shape;31;p2"/>
            <p:cNvSpPr/>
            <p:nvPr/>
          </p:nvSpPr>
          <p:spPr>
            <a:xfrm>
              <a:off x="662250" y="1954525"/>
              <a:ext cx="4525" cy="41000"/>
            </a:xfrm>
            <a:custGeom>
              <a:avLst/>
              <a:gdLst/>
              <a:ahLst/>
              <a:cxnLst/>
              <a:rect l="l" t="t" r="r" b="b"/>
              <a:pathLst>
                <a:path w="181" h="1640" extrusionOk="0">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62250" y="2008200"/>
              <a:ext cx="4525" cy="41000"/>
            </a:xfrm>
            <a:custGeom>
              <a:avLst/>
              <a:gdLst/>
              <a:ahLst/>
              <a:cxnLst/>
              <a:rect l="l" t="t" r="r" b="b"/>
              <a:pathLst>
                <a:path w="181" h="1640" extrusionOk="0">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17150" y="1999600"/>
              <a:ext cx="41025" cy="4525"/>
            </a:xfrm>
            <a:custGeom>
              <a:avLst/>
              <a:gdLst/>
              <a:ahLst/>
              <a:cxnLst/>
              <a:rect l="l" t="t" r="r" b="b"/>
              <a:pathLst>
                <a:path w="1641" h="181" extrusionOk="0">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70850" y="1999600"/>
              <a:ext cx="41000" cy="4525"/>
            </a:xfrm>
            <a:custGeom>
              <a:avLst/>
              <a:gdLst/>
              <a:ahLst/>
              <a:cxnLst/>
              <a:rect l="l" t="t" r="r" b="b"/>
              <a:pathLst>
                <a:path w="1640" h="181" extrusionOk="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p:nvPr/>
        </p:nvSpPr>
        <p:spPr>
          <a:xfrm>
            <a:off x="400618" y="10150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txBox="1">
            <a:spLocks noGrp="1"/>
          </p:cNvSpPr>
          <p:nvPr>
            <p:ph type="ctrTitle"/>
          </p:nvPr>
        </p:nvSpPr>
        <p:spPr>
          <a:xfrm>
            <a:off x="652950" y="896975"/>
            <a:ext cx="4926300" cy="205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6000" b="1">
                <a:latin typeface="Varela Round"/>
                <a:ea typeface="Varela Round"/>
                <a:cs typeface="Varela Round"/>
                <a:sym typeface="Varela Roun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37" name="Google Shape;37;p2"/>
          <p:cNvSpPr txBox="1">
            <a:spLocks noGrp="1"/>
          </p:cNvSpPr>
          <p:nvPr>
            <p:ph type="subTitle" idx="1"/>
          </p:nvPr>
        </p:nvSpPr>
        <p:spPr>
          <a:xfrm>
            <a:off x="652950" y="3011800"/>
            <a:ext cx="4784400" cy="405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chemeClr val="dk1"/>
                </a:solidFill>
                <a:latin typeface="Montserrat"/>
                <a:ea typeface="Montserrat"/>
                <a:cs typeface="Montserrat"/>
                <a:sym typeface="Montserra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umbers and text">
  <p:cSld name="CUSTOM_6">
    <p:spTree>
      <p:nvGrpSpPr>
        <p:cNvPr id="1" name="Shape 327"/>
        <p:cNvGrpSpPr/>
        <p:nvPr/>
      </p:nvGrpSpPr>
      <p:grpSpPr>
        <a:xfrm>
          <a:off x="0" y="0"/>
          <a:ext cx="0" cy="0"/>
          <a:chOff x="0" y="0"/>
          <a:chExt cx="0" cy="0"/>
        </a:xfrm>
      </p:grpSpPr>
      <p:sp>
        <p:nvSpPr>
          <p:cNvPr id="328" name="Google Shape;328;p14"/>
          <p:cNvSpPr txBox="1">
            <a:spLocks noGrp="1"/>
          </p:cNvSpPr>
          <p:nvPr>
            <p:ph type="title"/>
          </p:nvPr>
        </p:nvSpPr>
        <p:spPr>
          <a:xfrm>
            <a:off x="2386746" y="1827800"/>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29" name="Google Shape;329;p14"/>
          <p:cNvSpPr txBox="1">
            <a:spLocks noGrp="1"/>
          </p:cNvSpPr>
          <p:nvPr>
            <p:ph type="subTitle" idx="1"/>
          </p:nvPr>
        </p:nvSpPr>
        <p:spPr>
          <a:xfrm>
            <a:off x="2386746" y="2185725"/>
            <a:ext cx="1978200" cy="66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0" name="Google Shape;330;p14"/>
          <p:cNvSpPr txBox="1">
            <a:spLocks noGrp="1"/>
          </p:cNvSpPr>
          <p:nvPr>
            <p:ph type="title" idx="2"/>
          </p:nvPr>
        </p:nvSpPr>
        <p:spPr>
          <a:xfrm>
            <a:off x="4779054" y="1827800"/>
            <a:ext cx="19782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1" name="Google Shape;331;p14"/>
          <p:cNvSpPr txBox="1">
            <a:spLocks noGrp="1"/>
          </p:cNvSpPr>
          <p:nvPr>
            <p:ph type="subTitle" idx="3"/>
          </p:nvPr>
        </p:nvSpPr>
        <p:spPr>
          <a:xfrm>
            <a:off x="4779054" y="2185725"/>
            <a:ext cx="1978200" cy="66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2" name="Google Shape;332;p14"/>
          <p:cNvSpPr txBox="1">
            <a:spLocks noGrp="1"/>
          </p:cNvSpPr>
          <p:nvPr>
            <p:ph type="title" idx="4"/>
          </p:nvPr>
        </p:nvSpPr>
        <p:spPr>
          <a:xfrm>
            <a:off x="2386746" y="3375500"/>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3" name="Google Shape;333;p14"/>
          <p:cNvSpPr txBox="1">
            <a:spLocks noGrp="1"/>
          </p:cNvSpPr>
          <p:nvPr>
            <p:ph type="subTitle" idx="5"/>
          </p:nvPr>
        </p:nvSpPr>
        <p:spPr>
          <a:xfrm>
            <a:off x="2386746" y="3733425"/>
            <a:ext cx="1978200" cy="66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4" name="Google Shape;334;p14"/>
          <p:cNvSpPr txBox="1">
            <a:spLocks noGrp="1"/>
          </p:cNvSpPr>
          <p:nvPr>
            <p:ph type="title" idx="6"/>
          </p:nvPr>
        </p:nvSpPr>
        <p:spPr>
          <a:xfrm>
            <a:off x="4779054" y="3375500"/>
            <a:ext cx="19782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5" name="Google Shape;335;p14"/>
          <p:cNvSpPr txBox="1">
            <a:spLocks noGrp="1"/>
          </p:cNvSpPr>
          <p:nvPr>
            <p:ph type="subTitle" idx="7"/>
          </p:nvPr>
        </p:nvSpPr>
        <p:spPr>
          <a:xfrm>
            <a:off x="4779054" y="3733425"/>
            <a:ext cx="1978200" cy="66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6" name="Google Shape;336;p14"/>
          <p:cNvSpPr txBox="1">
            <a:spLocks noGrp="1"/>
          </p:cNvSpPr>
          <p:nvPr>
            <p:ph type="title" idx="8"/>
          </p:nvPr>
        </p:nvSpPr>
        <p:spPr>
          <a:xfrm>
            <a:off x="713225" y="3688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7" name="Google Shape;337;p14"/>
          <p:cNvSpPr txBox="1">
            <a:spLocks noGrp="1"/>
          </p:cNvSpPr>
          <p:nvPr>
            <p:ph type="title" idx="9" hasCustomPrompt="1"/>
          </p:nvPr>
        </p:nvSpPr>
        <p:spPr>
          <a:xfrm>
            <a:off x="2386746" y="1529798"/>
            <a:ext cx="930300" cy="374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sz="22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38" name="Google Shape;338;p14"/>
          <p:cNvSpPr txBox="1">
            <a:spLocks noGrp="1"/>
          </p:cNvSpPr>
          <p:nvPr>
            <p:ph type="title" idx="13" hasCustomPrompt="1"/>
          </p:nvPr>
        </p:nvSpPr>
        <p:spPr>
          <a:xfrm>
            <a:off x="5826954" y="1528898"/>
            <a:ext cx="930300" cy="375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2"/>
              </a:buClr>
              <a:buSzPts val="3000"/>
              <a:buNone/>
              <a:defRPr sz="2200">
                <a:solidFill>
                  <a:schemeClr val="accent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39" name="Google Shape;339;p14"/>
          <p:cNvSpPr txBox="1">
            <a:spLocks noGrp="1"/>
          </p:cNvSpPr>
          <p:nvPr>
            <p:ph type="title" idx="14" hasCustomPrompt="1"/>
          </p:nvPr>
        </p:nvSpPr>
        <p:spPr>
          <a:xfrm>
            <a:off x="2386746" y="3077137"/>
            <a:ext cx="930300" cy="37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sz="2200">
                <a:solidFill>
                  <a:schemeClr val="accent3"/>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40" name="Google Shape;340;p14"/>
          <p:cNvSpPr txBox="1">
            <a:spLocks noGrp="1"/>
          </p:cNvSpPr>
          <p:nvPr>
            <p:ph type="title" idx="15" hasCustomPrompt="1"/>
          </p:nvPr>
        </p:nvSpPr>
        <p:spPr>
          <a:xfrm>
            <a:off x="5826954" y="3077137"/>
            <a:ext cx="930300" cy="375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sz="2200">
                <a:solidFill>
                  <a:schemeClr val="lt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grpSp>
        <p:nvGrpSpPr>
          <p:cNvPr id="341" name="Google Shape;341;p14"/>
          <p:cNvGrpSpPr/>
          <p:nvPr/>
        </p:nvGrpSpPr>
        <p:grpSpPr>
          <a:xfrm>
            <a:off x="788066" y="131271"/>
            <a:ext cx="409876" cy="409822"/>
            <a:chOff x="1335500" y="1010800"/>
            <a:chExt cx="189775" cy="189750"/>
          </a:xfrm>
        </p:grpSpPr>
        <p:sp>
          <p:nvSpPr>
            <p:cNvPr id="342" name="Google Shape;342;p14"/>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4"/>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4"/>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4"/>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14"/>
          <p:cNvSpPr/>
          <p:nvPr/>
        </p:nvSpPr>
        <p:spPr>
          <a:xfrm>
            <a:off x="322768" y="7102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14"/>
          <p:cNvGrpSpPr/>
          <p:nvPr/>
        </p:nvGrpSpPr>
        <p:grpSpPr>
          <a:xfrm>
            <a:off x="238700" y="131274"/>
            <a:ext cx="204479" cy="204479"/>
            <a:chOff x="1976825" y="1493925"/>
            <a:chExt cx="94675" cy="94675"/>
          </a:xfrm>
        </p:grpSpPr>
        <p:sp>
          <p:nvSpPr>
            <p:cNvPr id="348" name="Google Shape;348;p14"/>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4"/>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4"/>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4"/>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14"/>
          <p:cNvGrpSpPr/>
          <p:nvPr/>
        </p:nvGrpSpPr>
        <p:grpSpPr>
          <a:xfrm rot="5400000">
            <a:off x="8588865" y="4065830"/>
            <a:ext cx="411041" cy="411041"/>
            <a:chOff x="6290200" y="1110775"/>
            <a:chExt cx="189350" cy="189350"/>
          </a:xfrm>
        </p:grpSpPr>
        <p:sp>
          <p:nvSpPr>
            <p:cNvPr id="353" name="Google Shape;353;p14"/>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4"/>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4"/>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4"/>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14"/>
          <p:cNvGrpSpPr/>
          <p:nvPr/>
        </p:nvGrpSpPr>
        <p:grpSpPr>
          <a:xfrm rot="5400000">
            <a:off x="8728501" y="2431706"/>
            <a:ext cx="205575" cy="205575"/>
            <a:chOff x="5537425" y="1141100"/>
            <a:chExt cx="94700" cy="94700"/>
          </a:xfrm>
        </p:grpSpPr>
        <p:sp>
          <p:nvSpPr>
            <p:cNvPr id="358" name="Google Shape;358;p14"/>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4"/>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4"/>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4"/>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14"/>
          <p:cNvGrpSpPr/>
          <p:nvPr/>
        </p:nvGrpSpPr>
        <p:grpSpPr>
          <a:xfrm rot="5400000">
            <a:off x="6757252" y="4750771"/>
            <a:ext cx="285623" cy="285623"/>
            <a:chOff x="6605725" y="2012300"/>
            <a:chExt cx="131575" cy="131575"/>
          </a:xfrm>
        </p:grpSpPr>
        <p:sp>
          <p:nvSpPr>
            <p:cNvPr id="363" name="Google Shape;363;p14"/>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4"/>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4"/>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4"/>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14"/>
          <p:cNvSpPr/>
          <p:nvPr/>
        </p:nvSpPr>
        <p:spPr>
          <a:xfrm rot="5400000">
            <a:off x="8520669" y="4719939"/>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504"/>
        <p:cNvGrpSpPr/>
        <p:nvPr/>
      </p:nvGrpSpPr>
      <p:grpSpPr>
        <a:xfrm>
          <a:off x="0" y="0"/>
          <a:ext cx="0" cy="0"/>
          <a:chOff x="0" y="0"/>
          <a:chExt cx="0" cy="0"/>
        </a:xfrm>
      </p:grpSpPr>
      <p:sp>
        <p:nvSpPr>
          <p:cNvPr id="505" name="Google Shape;505;p20"/>
          <p:cNvSpPr txBox="1">
            <a:spLocks noGrp="1"/>
          </p:cNvSpPr>
          <p:nvPr>
            <p:ph type="title"/>
          </p:nvPr>
        </p:nvSpPr>
        <p:spPr>
          <a:xfrm>
            <a:off x="937626" y="278555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06" name="Google Shape;506;p20"/>
          <p:cNvSpPr txBox="1">
            <a:spLocks noGrp="1"/>
          </p:cNvSpPr>
          <p:nvPr>
            <p:ph type="subTitle" idx="1"/>
          </p:nvPr>
        </p:nvSpPr>
        <p:spPr>
          <a:xfrm>
            <a:off x="937626" y="34083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7" name="Google Shape;507;p20"/>
          <p:cNvSpPr txBox="1">
            <a:spLocks noGrp="1"/>
          </p:cNvSpPr>
          <p:nvPr>
            <p:ph type="title" idx="2"/>
          </p:nvPr>
        </p:nvSpPr>
        <p:spPr>
          <a:xfrm>
            <a:off x="3484350" y="278555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08" name="Google Shape;508;p20"/>
          <p:cNvSpPr txBox="1">
            <a:spLocks noGrp="1"/>
          </p:cNvSpPr>
          <p:nvPr>
            <p:ph type="subTitle" idx="3"/>
          </p:nvPr>
        </p:nvSpPr>
        <p:spPr>
          <a:xfrm>
            <a:off x="3484350" y="34083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9" name="Google Shape;509;p20"/>
          <p:cNvSpPr txBox="1">
            <a:spLocks noGrp="1"/>
          </p:cNvSpPr>
          <p:nvPr>
            <p:ph type="title" idx="4"/>
          </p:nvPr>
        </p:nvSpPr>
        <p:spPr>
          <a:xfrm>
            <a:off x="6031074" y="278555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10" name="Google Shape;510;p20"/>
          <p:cNvSpPr txBox="1">
            <a:spLocks noGrp="1"/>
          </p:cNvSpPr>
          <p:nvPr>
            <p:ph type="subTitle" idx="5"/>
          </p:nvPr>
        </p:nvSpPr>
        <p:spPr>
          <a:xfrm>
            <a:off x="6031074" y="3408325"/>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1" name="Google Shape;511;p20"/>
          <p:cNvSpPr txBox="1">
            <a:spLocks noGrp="1"/>
          </p:cNvSpPr>
          <p:nvPr>
            <p:ph type="title" idx="6"/>
          </p:nvPr>
        </p:nvSpPr>
        <p:spPr>
          <a:xfrm>
            <a:off x="713225" y="3688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12" name="Google Shape;512;p20"/>
          <p:cNvGrpSpPr/>
          <p:nvPr/>
        </p:nvGrpSpPr>
        <p:grpSpPr>
          <a:xfrm>
            <a:off x="8290471" y="299573"/>
            <a:ext cx="411041" cy="411041"/>
            <a:chOff x="6290200" y="1110775"/>
            <a:chExt cx="189350" cy="189350"/>
          </a:xfrm>
        </p:grpSpPr>
        <p:sp>
          <p:nvSpPr>
            <p:cNvPr id="513" name="Google Shape;513;p20"/>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0"/>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0"/>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0"/>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 name="Google Shape;517;p20"/>
          <p:cNvGrpSpPr/>
          <p:nvPr/>
        </p:nvGrpSpPr>
        <p:grpSpPr>
          <a:xfrm>
            <a:off x="8701500" y="1133504"/>
            <a:ext cx="285623" cy="285623"/>
            <a:chOff x="6605725" y="2012300"/>
            <a:chExt cx="131575" cy="131575"/>
          </a:xfrm>
        </p:grpSpPr>
        <p:sp>
          <p:nvSpPr>
            <p:cNvPr id="518" name="Google Shape;518;p20"/>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0"/>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0"/>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0"/>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 name="Google Shape;522;p20"/>
          <p:cNvGrpSpPr/>
          <p:nvPr/>
        </p:nvGrpSpPr>
        <p:grpSpPr>
          <a:xfrm>
            <a:off x="489241" y="4482608"/>
            <a:ext cx="409876" cy="409822"/>
            <a:chOff x="1335500" y="1010800"/>
            <a:chExt cx="189775" cy="189750"/>
          </a:xfrm>
        </p:grpSpPr>
        <p:sp>
          <p:nvSpPr>
            <p:cNvPr id="523" name="Google Shape;523;p20"/>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 name="Google Shape;527;p20"/>
          <p:cNvSpPr/>
          <p:nvPr/>
        </p:nvSpPr>
        <p:spPr>
          <a:xfrm>
            <a:off x="8020357" y="299574"/>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20"/>
          <p:cNvGrpSpPr/>
          <p:nvPr/>
        </p:nvGrpSpPr>
        <p:grpSpPr>
          <a:xfrm>
            <a:off x="177036" y="4277065"/>
            <a:ext cx="204533" cy="204479"/>
            <a:chOff x="617150" y="1954525"/>
            <a:chExt cx="94700" cy="94675"/>
          </a:xfrm>
        </p:grpSpPr>
        <p:sp>
          <p:nvSpPr>
            <p:cNvPr id="529" name="Google Shape;529;p20"/>
            <p:cNvSpPr/>
            <p:nvPr/>
          </p:nvSpPr>
          <p:spPr>
            <a:xfrm>
              <a:off x="662250" y="1954525"/>
              <a:ext cx="4525" cy="41000"/>
            </a:xfrm>
            <a:custGeom>
              <a:avLst/>
              <a:gdLst/>
              <a:ahLst/>
              <a:cxnLst/>
              <a:rect l="l" t="t" r="r" b="b"/>
              <a:pathLst>
                <a:path w="181" h="1640" extrusionOk="0">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662250" y="2008200"/>
              <a:ext cx="4525" cy="41000"/>
            </a:xfrm>
            <a:custGeom>
              <a:avLst/>
              <a:gdLst/>
              <a:ahLst/>
              <a:cxnLst/>
              <a:rect l="l" t="t" r="r" b="b"/>
              <a:pathLst>
                <a:path w="181" h="1640" extrusionOk="0">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0"/>
            <p:cNvSpPr/>
            <p:nvPr/>
          </p:nvSpPr>
          <p:spPr>
            <a:xfrm>
              <a:off x="617150" y="1999600"/>
              <a:ext cx="41025" cy="4525"/>
            </a:xfrm>
            <a:custGeom>
              <a:avLst/>
              <a:gdLst/>
              <a:ahLst/>
              <a:cxnLst/>
              <a:rect l="l" t="t" r="r" b="b"/>
              <a:pathLst>
                <a:path w="1641" h="181" extrusionOk="0">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0"/>
            <p:cNvSpPr/>
            <p:nvPr/>
          </p:nvSpPr>
          <p:spPr>
            <a:xfrm>
              <a:off x="670850" y="1999600"/>
              <a:ext cx="41000" cy="4525"/>
            </a:xfrm>
            <a:custGeom>
              <a:avLst/>
              <a:gdLst/>
              <a:ahLst/>
              <a:cxnLst/>
              <a:rect l="l" t="t" r="r" b="b"/>
              <a:pathLst>
                <a:path w="1640" h="181" extrusionOk="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 name="Google Shape;533;p20"/>
          <p:cNvSpPr/>
          <p:nvPr/>
        </p:nvSpPr>
        <p:spPr>
          <a:xfrm>
            <a:off x="305368" y="4856109"/>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0"/>
          <p:cNvSpPr/>
          <p:nvPr/>
        </p:nvSpPr>
        <p:spPr>
          <a:xfrm>
            <a:off x="8826143" y="76737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648"/>
        <p:cNvGrpSpPr/>
        <p:nvPr/>
      </p:nvGrpSpPr>
      <p:grpSpPr>
        <a:xfrm>
          <a:off x="0" y="0"/>
          <a:ext cx="0" cy="0"/>
          <a:chOff x="0" y="0"/>
          <a:chExt cx="0" cy="0"/>
        </a:xfrm>
      </p:grpSpPr>
      <p:grpSp>
        <p:nvGrpSpPr>
          <p:cNvPr id="649" name="Google Shape;649;p24"/>
          <p:cNvGrpSpPr/>
          <p:nvPr/>
        </p:nvGrpSpPr>
        <p:grpSpPr>
          <a:xfrm rot="-5400000">
            <a:off x="8067013" y="4416329"/>
            <a:ext cx="341739" cy="342506"/>
            <a:chOff x="2858675" y="2670400"/>
            <a:chExt cx="189350" cy="189775"/>
          </a:xfrm>
        </p:grpSpPr>
        <p:sp>
          <p:nvSpPr>
            <p:cNvPr id="650" name="Google Shape;650;p24"/>
            <p:cNvSpPr/>
            <p:nvPr/>
          </p:nvSpPr>
          <p:spPr>
            <a:xfrm>
              <a:off x="2951275" y="2670400"/>
              <a:ext cx="4550" cy="82000"/>
            </a:xfrm>
            <a:custGeom>
              <a:avLst/>
              <a:gdLst/>
              <a:ahLst/>
              <a:cxnLst/>
              <a:rect l="l" t="t" r="r" b="b"/>
              <a:pathLst>
                <a:path w="182" h="3280" extrusionOk="0">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4"/>
            <p:cNvSpPr/>
            <p:nvPr/>
          </p:nvSpPr>
          <p:spPr>
            <a:xfrm>
              <a:off x="2951275" y="2778175"/>
              <a:ext cx="4550" cy="82000"/>
            </a:xfrm>
            <a:custGeom>
              <a:avLst/>
              <a:gdLst/>
              <a:ahLst/>
              <a:cxnLst/>
              <a:rect l="l" t="t" r="r" b="b"/>
              <a:pathLst>
                <a:path w="182" h="3280" extrusionOk="0">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4"/>
            <p:cNvSpPr/>
            <p:nvPr/>
          </p:nvSpPr>
          <p:spPr>
            <a:xfrm>
              <a:off x="2858675" y="2763025"/>
              <a:ext cx="81975" cy="4525"/>
            </a:xfrm>
            <a:custGeom>
              <a:avLst/>
              <a:gdLst/>
              <a:ahLst/>
              <a:cxnLst/>
              <a:rect l="l" t="t" r="r" b="b"/>
              <a:pathLst>
                <a:path w="3279" h="181" extrusionOk="0">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4"/>
            <p:cNvSpPr/>
            <p:nvPr/>
          </p:nvSpPr>
          <p:spPr>
            <a:xfrm>
              <a:off x="2966050" y="2763025"/>
              <a:ext cx="81975" cy="4525"/>
            </a:xfrm>
            <a:custGeom>
              <a:avLst/>
              <a:gdLst/>
              <a:ahLst/>
              <a:cxnLst/>
              <a:rect l="l" t="t" r="r" b="b"/>
              <a:pathLst>
                <a:path w="3279" h="181" extrusionOk="0">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 name="Google Shape;654;p24"/>
          <p:cNvSpPr/>
          <p:nvPr/>
        </p:nvSpPr>
        <p:spPr>
          <a:xfrm rot="-5400000">
            <a:off x="9029947" y="4502424"/>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 name="Google Shape;655;p24"/>
          <p:cNvGrpSpPr/>
          <p:nvPr/>
        </p:nvGrpSpPr>
        <p:grpSpPr>
          <a:xfrm rot="-5400000">
            <a:off x="5915029" y="4487432"/>
            <a:ext cx="409876" cy="409822"/>
            <a:chOff x="1335500" y="1010800"/>
            <a:chExt cx="189775" cy="189750"/>
          </a:xfrm>
        </p:grpSpPr>
        <p:sp>
          <p:nvSpPr>
            <p:cNvPr id="656" name="Google Shape;656;p24"/>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4"/>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4"/>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24"/>
          <p:cNvGrpSpPr/>
          <p:nvPr/>
        </p:nvGrpSpPr>
        <p:grpSpPr>
          <a:xfrm rot="-5400000">
            <a:off x="7005963" y="4828761"/>
            <a:ext cx="205575" cy="205575"/>
            <a:chOff x="5537425" y="1141100"/>
            <a:chExt cx="94700" cy="94700"/>
          </a:xfrm>
        </p:grpSpPr>
        <p:sp>
          <p:nvSpPr>
            <p:cNvPr id="661" name="Google Shape;661;p24"/>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4"/>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4"/>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4"/>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24"/>
          <p:cNvSpPr/>
          <p:nvPr/>
        </p:nvSpPr>
        <p:spPr>
          <a:xfrm rot="-5400000">
            <a:off x="7734547" y="4807224"/>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 name="Google Shape;666;p24"/>
          <p:cNvGrpSpPr/>
          <p:nvPr/>
        </p:nvGrpSpPr>
        <p:grpSpPr>
          <a:xfrm rot="-5400000">
            <a:off x="2228188" y="53879"/>
            <a:ext cx="341739" cy="342506"/>
            <a:chOff x="2858675" y="2670400"/>
            <a:chExt cx="189350" cy="189775"/>
          </a:xfrm>
        </p:grpSpPr>
        <p:sp>
          <p:nvSpPr>
            <p:cNvPr id="667" name="Google Shape;667;p24"/>
            <p:cNvSpPr/>
            <p:nvPr/>
          </p:nvSpPr>
          <p:spPr>
            <a:xfrm>
              <a:off x="2951275" y="2670400"/>
              <a:ext cx="4550" cy="82000"/>
            </a:xfrm>
            <a:custGeom>
              <a:avLst/>
              <a:gdLst/>
              <a:ahLst/>
              <a:cxnLst/>
              <a:rect l="l" t="t" r="r" b="b"/>
              <a:pathLst>
                <a:path w="182" h="3280" extrusionOk="0">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4"/>
            <p:cNvSpPr/>
            <p:nvPr/>
          </p:nvSpPr>
          <p:spPr>
            <a:xfrm>
              <a:off x="2951275" y="2778175"/>
              <a:ext cx="4550" cy="82000"/>
            </a:xfrm>
            <a:custGeom>
              <a:avLst/>
              <a:gdLst/>
              <a:ahLst/>
              <a:cxnLst/>
              <a:rect l="l" t="t" r="r" b="b"/>
              <a:pathLst>
                <a:path w="182" h="3280" extrusionOk="0">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4"/>
            <p:cNvSpPr/>
            <p:nvPr/>
          </p:nvSpPr>
          <p:spPr>
            <a:xfrm>
              <a:off x="2858675" y="2763025"/>
              <a:ext cx="81975" cy="4525"/>
            </a:xfrm>
            <a:custGeom>
              <a:avLst/>
              <a:gdLst/>
              <a:ahLst/>
              <a:cxnLst/>
              <a:rect l="l" t="t" r="r" b="b"/>
              <a:pathLst>
                <a:path w="3279" h="181" extrusionOk="0">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4"/>
            <p:cNvSpPr/>
            <p:nvPr/>
          </p:nvSpPr>
          <p:spPr>
            <a:xfrm>
              <a:off x="2966050" y="2763025"/>
              <a:ext cx="81975" cy="4525"/>
            </a:xfrm>
            <a:custGeom>
              <a:avLst/>
              <a:gdLst/>
              <a:ahLst/>
              <a:cxnLst/>
              <a:rect l="l" t="t" r="r" b="b"/>
              <a:pathLst>
                <a:path w="3279" h="181" extrusionOk="0">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 name="Google Shape;671;p24"/>
          <p:cNvSpPr/>
          <p:nvPr/>
        </p:nvSpPr>
        <p:spPr>
          <a:xfrm rot="-5400000">
            <a:off x="3191122" y="139974"/>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 name="Google Shape;672;p24"/>
          <p:cNvGrpSpPr/>
          <p:nvPr/>
        </p:nvGrpSpPr>
        <p:grpSpPr>
          <a:xfrm rot="-5400000">
            <a:off x="76204" y="124982"/>
            <a:ext cx="409876" cy="409822"/>
            <a:chOff x="1335500" y="1010800"/>
            <a:chExt cx="189775" cy="189750"/>
          </a:xfrm>
        </p:grpSpPr>
        <p:sp>
          <p:nvSpPr>
            <p:cNvPr id="673" name="Google Shape;673;p24"/>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4"/>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4"/>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4"/>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 name="Google Shape;677;p24"/>
          <p:cNvGrpSpPr/>
          <p:nvPr/>
        </p:nvGrpSpPr>
        <p:grpSpPr>
          <a:xfrm rot="-5400000">
            <a:off x="1167138" y="466311"/>
            <a:ext cx="205575" cy="205575"/>
            <a:chOff x="5537425" y="1141100"/>
            <a:chExt cx="94700" cy="94700"/>
          </a:xfrm>
        </p:grpSpPr>
        <p:sp>
          <p:nvSpPr>
            <p:cNvPr id="678" name="Google Shape;678;p24"/>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4"/>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4"/>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4"/>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 name="Google Shape;682;p24"/>
          <p:cNvSpPr/>
          <p:nvPr/>
        </p:nvSpPr>
        <p:spPr>
          <a:xfrm rot="-5400000">
            <a:off x="1895722" y="444774"/>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2">
    <p:spTree>
      <p:nvGrpSpPr>
        <p:cNvPr id="1" name="Shape 683"/>
        <p:cNvGrpSpPr/>
        <p:nvPr/>
      </p:nvGrpSpPr>
      <p:grpSpPr>
        <a:xfrm>
          <a:off x="0" y="0"/>
          <a:ext cx="0" cy="0"/>
          <a:chOff x="0" y="0"/>
          <a:chExt cx="0" cy="0"/>
        </a:xfrm>
      </p:grpSpPr>
      <p:grpSp>
        <p:nvGrpSpPr>
          <p:cNvPr id="684" name="Google Shape;684;p25"/>
          <p:cNvGrpSpPr/>
          <p:nvPr/>
        </p:nvGrpSpPr>
        <p:grpSpPr>
          <a:xfrm flipH="1">
            <a:off x="462647" y="299573"/>
            <a:ext cx="411041" cy="411041"/>
            <a:chOff x="6290200" y="1110775"/>
            <a:chExt cx="189350" cy="189350"/>
          </a:xfrm>
        </p:grpSpPr>
        <p:sp>
          <p:nvSpPr>
            <p:cNvPr id="685" name="Google Shape;685;p25"/>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5"/>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5"/>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5"/>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 name="Google Shape;689;p25"/>
          <p:cNvGrpSpPr/>
          <p:nvPr/>
        </p:nvGrpSpPr>
        <p:grpSpPr>
          <a:xfrm flipH="1">
            <a:off x="177036" y="1133504"/>
            <a:ext cx="285623" cy="285623"/>
            <a:chOff x="6605725" y="2012300"/>
            <a:chExt cx="131575" cy="131575"/>
          </a:xfrm>
        </p:grpSpPr>
        <p:sp>
          <p:nvSpPr>
            <p:cNvPr id="690" name="Google Shape;690;p25"/>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5"/>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5"/>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5"/>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 name="Google Shape;694;p25"/>
          <p:cNvGrpSpPr/>
          <p:nvPr/>
        </p:nvGrpSpPr>
        <p:grpSpPr>
          <a:xfrm flipH="1">
            <a:off x="8265042" y="4482608"/>
            <a:ext cx="409876" cy="409822"/>
            <a:chOff x="1335500" y="1010800"/>
            <a:chExt cx="189775" cy="189750"/>
          </a:xfrm>
        </p:grpSpPr>
        <p:sp>
          <p:nvSpPr>
            <p:cNvPr id="695" name="Google Shape;695;p25"/>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5"/>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5"/>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5"/>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25"/>
          <p:cNvSpPr/>
          <p:nvPr/>
        </p:nvSpPr>
        <p:spPr>
          <a:xfrm flipH="1">
            <a:off x="1113437" y="299574"/>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 name="Google Shape;700;p25"/>
          <p:cNvGrpSpPr/>
          <p:nvPr/>
        </p:nvGrpSpPr>
        <p:grpSpPr>
          <a:xfrm flipH="1">
            <a:off x="8782590" y="4277065"/>
            <a:ext cx="204533" cy="204479"/>
            <a:chOff x="617150" y="1954525"/>
            <a:chExt cx="94700" cy="94675"/>
          </a:xfrm>
        </p:grpSpPr>
        <p:sp>
          <p:nvSpPr>
            <p:cNvPr id="701" name="Google Shape;701;p25"/>
            <p:cNvSpPr/>
            <p:nvPr/>
          </p:nvSpPr>
          <p:spPr>
            <a:xfrm>
              <a:off x="662250" y="1954525"/>
              <a:ext cx="4525" cy="41000"/>
            </a:xfrm>
            <a:custGeom>
              <a:avLst/>
              <a:gdLst/>
              <a:ahLst/>
              <a:cxnLst/>
              <a:rect l="l" t="t" r="r" b="b"/>
              <a:pathLst>
                <a:path w="181" h="1640" extrusionOk="0">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5"/>
            <p:cNvSpPr/>
            <p:nvPr/>
          </p:nvSpPr>
          <p:spPr>
            <a:xfrm>
              <a:off x="662250" y="2008200"/>
              <a:ext cx="4525" cy="41000"/>
            </a:xfrm>
            <a:custGeom>
              <a:avLst/>
              <a:gdLst/>
              <a:ahLst/>
              <a:cxnLst/>
              <a:rect l="l" t="t" r="r" b="b"/>
              <a:pathLst>
                <a:path w="181" h="1640" extrusionOk="0">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5"/>
            <p:cNvSpPr/>
            <p:nvPr/>
          </p:nvSpPr>
          <p:spPr>
            <a:xfrm>
              <a:off x="617150" y="1999600"/>
              <a:ext cx="41025" cy="4525"/>
            </a:xfrm>
            <a:custGeom>
              <a:avLst/>
              <a:gdLst/>
              <a:ahLst/>
              <a:cxnLst/>
              <a:rect l="l" t="t" r="r" b="b"/>
              <a:pathLst>
                <a:path w="1641" h="181" extrusionOk="0">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5"/>
            <p:cNvSpPr/>
            <p:nvPr/>
          </p:nvSpPr>
          <p:spPr>
            <a:xfrm>
              <a:off x="670850" y="1999600"/>
              <a:ext cx="41000" cy="4525"/>
            </a:xfrm>
            <a:custGeom>
              <a:avLst/>
              <a:gdLst/>
              <a:ahLst/>
              <a:cxnLst/>
              <a:rect l="l" t="t" r="r" b="b"/>
              <a:pathLst>
                <a:path w="1640" h="181" extrusionOk="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25"/>
          <p:cNvSpPr/>
          <p:nvPr/>
        </p:nvSpPr>
        <p:spPr>
          <a:xfrm flipH="1">
            <a:off x="8822453" y="4856109"/>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5"/>
          <p:cNvSpPr/>
          <p:nvPr/>
        </p:nvSpPr>
        <p:spPr>
          <a:xfrm flipH="1">
            <a:off x="301678" y="76737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3">
    <p:spTree>
      <p:nvGrpSpPr>
        <p:cNvPr id="1" name="Shape 707"/>
        <p:cNvGrpSpPr/>
        <p:nvPr/>
      </p:nvGrpSpPr>
      <p:grpSpPr>
        <a:xfrm>
          <a:off x="0" y="0"/>
          <a:ext cx="0" cy="0"/>
          <a:chOff x="0" y="0"/>
          <a:chExt cx="0" cy="0"/>
        </a:xfrm>
      </p:grpSpPr>
      <p:sp>
        <p:nvSpPr>
          <p:cNvPr id="708" name="Google Shape;708;p26"/>
          <p:cNvSpPr/>
          <p:nvPr/>
        </p:nvSpPr>
        <p:spPr>
          <a:xfrm rot="10800000">
            <a:off x="8763911" y="3944686"/>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 name="Google Shape;709;p26"/>
          <p:cNvGrpSpPr/>
          <p:nvPr/>
        </p:nvGrpSpPr>
        <p:grpSpPr>
          <a:xfrm rot="10800000">
            <a:off x="8352851" y="3558956"/>
            <a:ext cx="204479" cy="204479"/>
            <a:chOff x="1976825" y="1493925"/>
            <a:chExt cx="94675" cy="94675"/>
          </a:xfrm>
        </p:grpSpPr>
        <p:sp>
          <p:nvSpPr>
            <p:cNvPr id="710" name="Google Shape;710;p26"/>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6"/>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6"/>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6"/>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 name="Google Shape;714;p26"/>
          <p:cNvGrpSpPr/>
          <p:nvPr/>
        </p:nvGrpSpPr>
        <p:grpSpPr>
          <a:xfrm rot="10800000" flipH="1">
            <a:off x="8352859" y="4412219"/>
            <a:ext cx="411041" cy="411041"/>
            <a:chOff x="6290200" y="1110775"/>
            <a:chExt cx="189350" cy="189350"/>
          </a:xfrm>
        </p:grpSpPr>
        <p:sp>
          <p:nvSpPr>
            <p:cNvPr id="715" name="Google Shape;715;p26"/>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6"/>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6"/>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26"/>
          <p:cNvGrpSpPr/>
          <p:nvPr/>
        </p:nvGrpSpPr>
        <p:grpSpPr>
          <a:xfrm rot="10800000" flipH="1">
            <a:off x="8763912" y="630368"/>
            <a:ext cx="204479" cy="204479"/>
            <a:chOff x="1976825" y="1493925"/>
            <a:chExt cx="94675" cy="94675"/>
          </a:xfrm>
        </p:grpSpPr>
        <p:sp>
          <p:nvSpPr>
            <p:cNvPr id="720" name="Google Shape;720;p26"/>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6"/>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6"/>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6"/>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 name="Google Shape;724;p26"/>
          <p:cNvSpPr/>
          <p:nvPr/>
        </p:nvSpPr>
        <p:spPr>
          <a:xfrm rot="10800000">
            <a:off x="8459111" y="287086"/>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6"/>
          <p:cNvSpPr/>
          <p:nvPr/>
        </p:nvSpPr>
        <p:spPr>
          <a:xfrm flipH="1">
            <a:off x="508736" y="1212584"/>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26"/>
          <p:cNvGrpSpPr/>
          <p:nvPr/>
        </p:nvGrpSpPr>
        <p:grpSpPr>
          <a:xfrm flipH="1">
            <a:off x="97676" y="1430174"/>
            <a:ext cx="204479" cy="204479"/>
            <a:chOff x="1976825" y="1493925"/>
            <a:chExt cx="94675" cy="94675"/>
          </a:xfrm>
        </p:grpSpPr>
        <p:sp>
          <p:nvSpPr>
            <p:cNvPr id="727" name="Google Shape;727;p26"/>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6"/>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6"/>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6"/>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26"/>
          <p:cNvGrpSpPr/>
          <p:nvPr/>
        </p:nvGrpSpPr>
        <p:grpSpPr>
          <a:xfrm>
            <a:off x="97684" y="370348"/>
            <a:ext cx="411041" cy="411041"/>
            <a:chOff x="6290200" y="1110775"/>
            <a:chExt cx="189350" cy="189350"/>
          </a:xfrm>
        </p:grpSpPr>
        <p:sp>
          <p:nvSpPr>
            <p:cNvPr id="732" name="Google Shape;732;p26"/>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6"/>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6"/>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6"/>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26"/>
          <p:cNvGrpSpPr/>
          <p:nvPr/>
        </p:nvGrpSpPr>
        <p:grpSpPr>
          <a:xfrm>
            <a:off x="508737" y="4358761"/>
            <a:ext cx="204479" cy="204479"/>
            <a:chOff x="1976825" y="1493925"/>
            <a:chExt cx="94675" cy="94675"/>
          </a:xfrm>
        </p:grpSpPr>
        <p:sp>
          <p:nvSpPr>
            <p:cNvPr id="737" name="Google Shape;737;p26"/>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6"/>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6"/>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6"/>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 name="Google Shape;741;p26"/>
          <p:cNvSpPr/>
          <p:nvPr/>
        </p:nvSpPr>
        <p:spPr>
          <a:xfrm flipH="1">
            <a:off x="203936" y="4870184"/>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14">
    <p:spTree>
      <p:nvGrpSpPr>
        <p:cNvPr id="1" name="Shape 742"/>
        <p:cNvGrpSpPr/>
        <p:nvPr/>
      </p:nvGrpSpPr>
      <p:grpSpPr>
        <a:xfrm>
          <a:off x="0" y="0"/>
          <a:ext cx="0" cy="0"/>
          <a:chOff x="0" y="0"/>
          <a:chExt cx="0" cy="0"/>
        </a:xfrm>
      </p:grpSpPr>
      <p:grpSp>
        <p:nvGrpSpPr>
          <p:cNvPr id="743" name="Google Shape;743;p27"/>
          <p:cNvGrpSpPr/>
          <p:nvPr/>
        </p:nvGrpSpPr>
        <p:grpSpPr>
          <a:xfrm rot="10800000" flipH="1">
            <a:off x="301482" y="2473285"/>
            <a:ext cx="341739" cy="342506"/>
            <a:chOff x="2858675" y="2670400"/>
            <a:chExt cx="189350" cy="189775"/>
          </a:xfrm>
        </p:grpSpPr>
        <p:sp>
          <p:nvSpPr>
            <p:cNvPr id="744" name="Google Shape;744;p27"/>
            <p:cNvSpPr/>
            <p:nvPr/>
          </p:nvSpPr>
          <p:spPr>
            <a:xfrm>
              <a:off x="2951275" y="2670400"/>
              <a:ext cx="4550" cy="82000"/>
            </a:xfrm>
            <a:custGeom>
              <a:avLst/>
              <a:gdLst/>
              <a:ahLst/>
              <a:cxnLst/>
              <a:rect l="l" t="t" r="r" b="b"/>
              <a:pathLst>
                <a:path w="182" h="3280" extrusionOk="0">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7"/>
            <p:cNvSpPr/>
            <p:nvPr/>
          </p:nvSpPr>
          <p:spPr>
            <a:xfrm>
              <a:off x="2951275" y="2778175"/>
              <a:ext cx="4550" cy="82000"/>
            </a:xfrm>
            <a:custGeom>
              <a:avLst/>
              <a:gdLst/>
              <a:ahLst/>
              <a:cxnLst/>
              <a:rect l="l" t="t" r="r" b="b"/>
              <a:pathLst>
                <a:path w="182" h="3280" extrusionOk="0">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7"/>
            <p:cNvSpPr/>
            <p:nvPr/>
          </p:nvSpPr>
          <p:spPr>
            <a:xfrm>
              <a:off x="2858675" y="2763025"/>
              <a:ext cx="81975" cy="4525"/>
            </a:xfrm>
            <a:custGeom>
              <a:avLst/>
              <a:gdLst/>
              <a:ahLst/>
              <a:cxnLst/>
              <a:rect l="l" t="t" r="r" b="b"/>
              <a:pathLst>
                <a:path w="3279" h="181" extrusionOk="0">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7"/>
            <p:cNvSpPr/>
            <p:nvPr/>
          </p:nvSpPr>
          <p:spPr>
            <a:xfrm>
              <a:off x="2966050" y="2763025"/>
              <a:ext cx="81975" cy="4525"/>
            </a:xfrm>
            <a:custGeom>
              <a:avLst/>
              <a:gdLst/>
              <a:ahLst/>
              <a:cxnLst/>
              <a:rect l="l" t="t" r="r" b="b"/>
              <a:pathLst>
                <a:path w="3279" h="181" extrusionOk="0">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 name="Google Shape;748;p27"/>
          <p:cNvSpPr/>
          <p:nvPr/>
        </p:nvSpPr>
        <p:spPr>
          <a:xfrm rot="10800000" flipH="1">
            <a:off x="248368" y="1905121"/>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27"/>
          <p:cNvGrpSpPr/>
          <p:nvPr/>
        </p:nvGrpSpPr>
        <p:grpSpPr>
          <a:xfrm rot="10800000" flipH="1">
            <a:off x="8562361" y="4647182"/>
            <a:ext cx="204479" cy="204479"/>
            <a:chOff x="1976825" y="1493925"/>
            <a:chExt cx="94675" cy="94675"/>
          </a:xfrm>
        </p:grpSpPr>
        <p:sp>
          <p:nvSpPr>
            <p:cNvPr id="750" name="Google Shape;750;p27"/>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7"/>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7"/>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7"/>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27"/>
          <p:cNvGrpSpPr/>
          <p:nvPr/>
        </p:nvGrpSpPr>
        <p:grpSpPr>
          <a:xfrm rot="10800000">
            <a:off x="8766849" y="3290883"/>
            <a:ext cx="205575" cy="205575"/>
            <a:chOff x="5537425" y="1141100"/>
            <a:chExt cx="94700" cy="94700"/>
          </a:xfrm>
        </p:grpSpPr>
        <p:sp>
          <p:nvSpPr>
            <p:cNvPr id="755" name="Google Shape;755;p27"/>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7"/>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7"/>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7"/>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27"/>
          <p:cNvGrpSpPr/>
          <p:nvPr/>
        </p:nvGrpSpPr>
        <p:grpSpPr>
          <a:xfrm rot="10800000" flipH="1">
            <a:off x="248377" y="4471943"/>
            <a:ext cx="409876" cy="409822"/>
            <a:chOff x="1335500" y="1010800"/>
            <a:chExt cx="189775" cy="189750"/>
          </a:xfrm>
        </p:grpSpPr>
        <p:sp>
          <p:nvSpPr>
            <p:cNvPr id="760" name="Google Shape;760;p27"/>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7"/>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7"/>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7"/>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27"/>
          <p:cNvGrpSpPr/>
          <p:nvPr/>
        </p:nvGrpSpPr>
        <p:grpSpPr>
          <a:xfrm rot="10800000">
            <a:off x="6931455" y="4471943"/>
            <a:ext cx="409876" cy="409822"/>
            <a:chOff x="1335500" y="1010800"/>
            <a:chExt cx="189775" cy="189750"/>
          </a:xfrm>
        </p:grpSpPr>
        <p:sp>
          <p:nvSpPr>
            <p:cNvPr id="765" name="Google Shape;765;p27"/>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7"/>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7"/>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7"/>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 name="Google Shape;769;p27"/>
          <p:cNvSpPr/>
          <p:nvPr/>
        </p:nvSpPr>
        <p:spPr>
          <a:xfrm rot="10800000">
            <a:off x="8644078" y="4001975"/>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txBox="1">
            <a:spLocks noGrp="1"/>
          </p:cNvSpPr>
          <p:nvPr>
            <p:ph type="title"/>
          </p:nvPr>
        </p:nvSpPr>
        <p:spPr>
          <a:xfrm>
            <a:off x="713225" y="2245200"/>
            <a:ext cx="39156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3"/>
          <p:cNvSpPr txBox="1">
            <a:spLocks noGrp="1"/>
          </p:cNvSpPr>
          <p:nvPr>
            <p:ph type="title" idx="2" hasCustomPrompt="1"/>
          </p:nvPr>
        </p:nvSpPr>
        <p:spPr>
          <a:xfrm>
            <a:off x="713225" y="1127375"/>
            <a:ext cx="14013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1" name="Google Shape;41;p3"/>
          <p:cNvSpPr txBox="1">
            <a:spLocks noGrp="1"/>
          </p:cNvSpPr>
          <p:nvPr>
            <p:ph type="subTitle" idx="1"/>
          </p:nvPr>
        </p:nvSpPr>
        <p:spPr>
          <a:xfrm>
            <a:off x="713225" y="3302725"/>
            <a:ext cx="32253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2" name="Google Shape;42;p3"/>
          <p:cNvGrpSpPr/>
          <p:nvPr/>
        </p:nvGrpSpPr>
        <p:grpSpPr>
          <a:xfrm flipH="1">
            <a:off x="8688290" y="2419378"/>
            <a:ext cx="204533" cy="204479"/>
            <a:chOff x="617150" y="1954525"/>
            <a:chExt cx="94700" cy="94675"/>
          </a:xfrm>
        </p:grpSpPr>
        <p:sp>
          <p:nvSpPr>
            <p:cNvPr id="43" name="Google Shape;43;p3"/>
            <p:cNvSpPr/>
            <p:nvPr/>
          </p:nvSpPr>
          <p:spPr>
            <a:xfrm>
              <a:off x="662250" y="1954525"/>
              <a:ext cx="4525" cy="41000"/>
            </a:xfrm>
            <a:custGeom>
              <a:avLst/>
              <a:gdLst/>
              <a:ahLst/>
              <a:cxnLst/>
              <a:rect l="l" t="t" r="r" b="b"/>
              <a:pathLst>
                <a:path w="181" h="1640" extrusionOk="0">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662250" y="2008200"/>
              <a:ext cx="4525" cy="41000"/>
            </a:xfrm>
            <a:custGeom>
              <a:avLst/>
              <a:gdLst/>
              <a:ahLst/>
              <a:cxnLst/>
              <a:rect l="l" t="t" r="r" b="b"/>
              <a:pathLst>
                <a:path w="181" h="1640" extrusionOk="0">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617150" y="1999600"/>
              <a:ext cx="41025" cy="4525"/>
            </a:xfrm>
            <a:custGeom>
              <a:avLst/>
              <a:gdLst/>
              <a:ahLst/>
              <a:cxnLst/>
              <a:rect l="l" t="t" r="r" b="b"/>
              <a:pathLst>
                <a:path w="1641" h="181" extrusionOk="0">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70850" y="1999600"/>
              <a:ext cx="41000" cy="4525"/>
            </a:xfrm>
            <a:custGeom>
              <a:avLst/>
              <a:gdLst/>
              <a:ahLst/>
              <a:cxnLst/>
              <a:rect l="l" t="t" r="r" b="b"/>
              <a:pathLst>
                <a:path w="1640" h="181" extrusionOk="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p:nvPr/>
        </p:nvSpPr>
        <p:spPr>
          <a:xfrm flipH="1">
            <a:off x="8644078" y="122457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3"/>
          <p:cNvGrpSpPr/>
          <p:nvPr/>
        </p:nvGrpSpPr>
        <p:grpSpPr>
          <a:xfrm>
            <a:off x="508291" y="505121"/>
            <a:ext cx="409876" cy="409822"/>
            <a:chOff x="1335500" y="1010800"/>
            <a:chExt cx="189775" cy="189750"/>
          </a:xfrm>
        </p:grpSpPr>
        <p:sp>
          <p:nvSpPr>
            <p:cNvPr id="49" name="Google Shape;49;p3"/>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188211" y="2209828"/>
            <a:ext cx="204533" cy="204479"/>
            <a:chOff x="617150" y="1954525"/>
            <a:chExt cx="94700" cy="94675"/>
          </a:xfrm>
        </p:grpSpPr>
        <p:sp>
          <p:nvSpPr>
            <p:cNvPr id="54" name="Google Shape;54;p3"/>
            <p:cNvSpPr/>
            <p:nvPr/>
          </p:nvSpPr>
          <p:spPr>
            <a:xfrm>
              <a:off x="662250" y="1954525"/>
              <a:ext cx="4525" cy="41000"/>
            </a:xfrm>
            <a:custGeom>
              <a:avLst/>
              <a:gdLst/>
              <a:ahLst/>
              <a:cxnLst/>
              <a:rect l="l" t="t" r="r" b="b"/>
              <a:pathLst>
                <a:path w="181" h="1640" extrusionOk="0">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662250" y="2008200"/>
              <a:ext cx="4525" cy="41000"/>
            </a:xfrm>
            <a:custGeom>
              <a:avLst/>
              <a:gdLst/>
              <a:ahLst/>
              <a:cxnLst/>
              <a:rect l="l" t="t" r="r" b="b"/>
              <a:pathLst>
                <a:path w="181" h="1640" extrusionOk="0">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617150" y="1999600"/>
              <a:ext cx="41025" cy="4525"/>
            </a:xfrm>
            <a:custGeom>
              <a:avLst/>
              <a:gdLst/>
              <a:ahLst/>
              <a:cxnLst/>
              <a:rect l="l" t="t" r="r" b="b"/>
              <a:pathLst>
                <a:path w="1641" h="181" extrusionOk="0">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670850" y="1999600"/>
              <a:ext cx="41000" cy="4525"/>
            </a:xfrm>
            <a:custGeom>
              <a:avLst/>
              <a:gdLst/>
              <a:ahLst/>
              <a:cxnLst/>
              <a:rect l="l" t="t" r="r" b="b"/>
              <a:pathLst>
                <a:path w="1640" h="181" extrusionOk="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2754360" y="299578"/>
            <a:ext cx="205575" cy="205575"/>
            <a:chOff x="5537425" y="1141100"/>
            <a:chExt cx="94700" cy="94700"/>
          </a:xfrm>
        </p:grpSpPr>
        <p:sp>
          <p:nvSpPr>
            <p:cNvPr id="59" name="Google Shape;59;p3"/>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3"/>
          <p:cNvSpPr/>
          <p:nvPr/>
        </p:nvSpPr>
        <p:spPr>
          <a:xfrm>
            <a:off x="511455" y="42677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2991418" y="5578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4"/>
          <p:cNvSpPr txBox="1">
            <a:spLocks noGrp="1"/>
          </p:cNvSpPr>
          <p:nvPr>
            <p:ph type="body" idx="1"/>
          </p:nvPr>
        </p:nvSpPr>
        <p:spPr>
          <a:xfrm>
            <a:off x="713225" y="1052175"/>
            <a:ext cx="7704600" cy="35733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AutoNum type="arabicPeriod"/>
              <a:defRPr sz="120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67" name="Google Shape;67;p4"/>
          <p:cNvSpPr txBox="1">
            <a:spLocks noGrp="1"/>
          </p:cNvSpPr>
          <p:nvPr>
            <p:ph type="title"/>
          </p:nvPr>
        </p:nvSpPr>
        <p:spPr>
          <a:xfrm>
            <a:off x="713225" y="3688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68" name="Google Shape;68;p4"/>
          <p:cNvGrpSpPr/>
          <p:nvPr/>
        </p:nvGrpSpPr>
        <p:grpSpPr>
          <a:xfrm>
            <a:off x="796728" y="190621"/>
            <a:ext cx="409876" cy="409822"/>
            <a:chOff x="1335500" y="1010800"/>
            <a:chExt cx="189775" cy="189750"/>
          </a:xfrm>
        </p:grpSpPr>
        <p:sp>
          <p:nvSpPr>
            <p:cNvPr id="69" name="Google Shape;69;p4"/>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150111" y="552940"/>
            <a:ext cx="204533" cy="204479"/>
            <a:chOff x="617150" y="1954525"/>
            <a:chExt cx="94700" cy="94675"/>
          </a:xfrm>
        </p:grpSpPr>
        <p:sp>
          <p:nvSpPr>
            <p:cNvPr id="74" name="Google Shape;74;p4"/>
            <p:cNvSpPr/>
            <p:nvPr/>
          </p:nvSpPr>
          <p:spPr>
            <a:xfrm>
              <a:off x="662250" y="1954525"/>
              <a:ext cx="4525" cy="41000"/>
            </a:xfrm>
            <a:custGeom>
              <a:avLst/>
              <a:gdLst/>
              <a:ahLst/>
              <a:cxnLst/>
              <a:rect l="l" t="t" r="r" b="b"/>
              <a:pathLst>
                <a:path w="181" h="1640" extrusionOk="0">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662250" y="2008200"/>
              <a:ext cx="4525" cy="41000"/>
            </a:xfrm>
            <a:custGeom>
              <a:avLst/>
              <a:gdLst/>
              <a:ahLst/>
              <a:cxnLst/>
              <a:rect l="l" t="t" r="r" b="b"/>
              <a:pathLst>
                <a:path w="181" h="1640" extrusionOk="0">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617150" y="1999600"/>
              <a:ext cx="41025" cy="4525"/>
            </a:xfrm>
            <a:custGeom>
              <a:avLst/>
              <a:gdLst/>
              <a:ahLst/>
              <a:cxnLst/>
              <a:rect l="l" t="t" r="r" b="b"/>
              <a:pathLst>
                <a:path w="1641" h="181" extrusionOk="0">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670850" y="1999600"/>
              <a:ext cx="41000" cy="4525"/>
            </a:xfrm>
            <a:custGeom>
              <a:avLst/>
              <a:gdLst/>
              <a:ahLst/>
              <a:cxnLst/>
              <a:rect l="l" t="t" r="r" b="b"/>
              <a:pathLst>
                <a:path w="1640" h="181" extrusionOk="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4"/>
          <p:cNvSpPr/>
          <p:nvPr/>
        </p:nvSpPr>
        <p:spPr>
          <a:xfrm>
            <a:off x="400618" y="10150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79;p4"/>
          <p:cNvGrpSpPr/>
          <p:nvPr/>
        </p:nvGrpSpPr>
        <p:grpSpPr>
          <a:xfrm>
            <a:off x="8122284" y="157548"/>
            <a:ext cx="411041" cy="411041"/>
            <a:chOff x="6290200" y="1110775"/>
            <a:chExt cx="189350" cy="189350"/>
          </a:xfrm>
        </p:grpSpPr>
        <p:sp>
          <p:nvSpPr>
            <p:cNvPr id="80" name="Google Shape;80;p4"/>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4"/>
          <p:cNvGrpSpPr/>
          <p:nvPr/>
        </p:nvGrpSpPr>
        <p:grpSpPr>
          <a:xfrm>
            <a:off x="6488160" y="223378"/>
            <a:ext cx="205575" cy="205575"/>
            <a:chOff x="5537425" y="1141100"/>
            <a:chExt cx="94700" cy="94700"/>
          </a:xfrm>
        </p:grpSpPr>
        <p:sp>
          <p:nvSpPr>
            <p:cNvPr id="85" name="Google Shape;85;p4"/>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4"/>
          <p:cNvGrpSpPr/>
          <p:nvPr/>
        </p:nvGrpSpPr>
        <p:grpSpPr>
          <a:xfrm>
            <a:off x="8807225" y="2114579"/>
            <a:ext cx="285623" cy="285623"/>
            <a:chOff x="6605725" y="2012300"/>
            <a:chExt cx="131575" cy="131575"/>
          </a:xfrm>
        </p:grpSpPr>
        <p:sp>
          <p:nvSpPr>
            <p:cNvPr id="90" name="Google Shape;90;p4"/>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4"/>
          <p:cNvSpPr/>
          <p:nvPr/>
        </p:nvSpPr>
        <p:spPr>
          <a:xfrm>
            <a:off x="8776393" y="600447"/>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5"/>
        <p:cNvGrpSpPr/>
        <p:nvPr/>
      </p:nvGrpSpPr>
      <p:grpSpPr>
        <a:xfrm>
          <a:off x="0" y="0"/>
          <a:ext cx="0" cy="0"/>
          <a:chOff x="0" y="0"/>
          <a:chExt cx="0" cy="0"/>
        </a:xfrm>
      </p:grpSpPr>
      <p:sp>
        <p:nvSpPr>
          <p:cNvPr id="96" name="Google Shape;96;p5"/>
          <p:cNvSpPr txBox="1">
            <a:spLocks noGrp="1"/>
          </p:cNvSpPr>
          <p:nvPr>
            <p:ph type="title"/>
          </p:nvPr>
        </p:nvSpPr>
        <p:spPr>
          <a:xfrm>
            <a:off x="705725" y="740597"/>
            <a:ext cx="2742600" cy="558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7" name="Google Shape;97;p5"/>
          <p:cNvSpPr txBox="1">
            <a:spLocks noGrp="1"/>
          </p:cNvSpPr>
          <p:nvPr>
            <p:ph type="title" idx="2"/>
          </p:nvPr>
        </p:nvSpPr>
        <p:spPr>
          <a:xfrm>
            <a:off x="5696675" y="2569397"/>
            <a:ext cx="2742600" cy="558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 name="Google Shape;98;p5"/>
          <p:cNvSpPr txBox="1">
            <a:spLocks noGrp="1"/>
          </p:cNvSpPr>
          <p:nvPr>
            <p:ph type="subTitle" idx="1"/>
          </p:nvPr>
        </p:nvSpPr>
        <p:spPr>
          <a:xfrm>
            <a:off x="6162275" y="3284432"/>
            <a:ext cx="2277000" cy="1010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9" name="Google Shape;99;p5"/>
          <p:cNvSpPr txBox="1">
            <a:spLocks noGrp="1"/>
          </p:cNvSpPr>
          <p:nvPr>
            <p:ph type="subTitle" idx="3"/>
          </p:nvPr>
        </p:nvSpPr>
        <p:spPr>
          <a:xfrm>
            <a:off x="705725" y="1456825"/>
            <a:ext cx="2275500" cy="1010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0"/>
        <p:cNvGrpSpPr/>
        <p:nvPr/>
      </p:nvGrpSpPr>
      <p:grpSpPr>
        <a:xfrm>
          <a:off x="0" y="0"/>
          <a:ext cx="0" cy="0"/>
          <a:chOff x="0" y="0"/>
          <a:chExt cx="0" cy="0"/>
        </a:xfrm>
      </p:grpSpPr>
      <p:sp>
        <p:nvSpPr>
          <p:cNvPr id="101" name="Google Shape;101;p6"/>
          <p:cNvSpPr txBox="1">
            <a:spLocks noGrp="1"/>
          </p:cNvSpPr>
          <p:nvPr>
            <p:ph type="title"/>
          </p:nvPr>
        </p:nvSpPr>
        <p:spPr>
          <a:xfrm>
            <a:off x="713225" y="368825"/>
            <a:ext cx="7704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2" name="Google Shape;102;p6"/>
          <p:cNvGrpSpPr/>
          <p:nvPr/>
        </p:nvGrpSpPr>
        <p:grpSpPr>
          <a:xfrm>
            <a:off x="8167584" y="274248"/>
            <a:ext cx="411041" cy="411041"/>
            <a:chOff x="6290200" y="1110775"/>
            <a:chExt cx="189350" cy="189350"/>
          </a:xfrm>
        </p:grpSpPr>
        <p:sp>
          <p:nvSpPr>
            <p:cNvPr id="103" name="Google Shape;103;p6"/>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107;p6"/>
          <p:cNvGrpSpPr/>
          <p:nvPr/>
        </p:nvGrpSpPr>
        <p:grpSpPr>
          <a:xfrm>
            <a:off x="6914222" y="167103"/>
            <a:ext cx="205575" cy="205575"/>
            <a:chOff x="5537425" y="1141100"/>
            <a:chExt cx="94700" cy="94700"/>
          </a:xfrm>
        </p:grpSpPr>
        <p:sp>
          <p:nvSpPr>
            <p:cNvPr id="108" name="Google Shape;108;p6"/>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6"/>
          <p:cNvGrpSpPr/>
          <p:nvPr/>
        </p:nvGrpSpPr>
        <p:grpSpPr>
          <a:xfrm>
            <a:off x="8578625" y="1472754"/>
            <a:ext cx="285623" cy="285623"/>
            <a:chOff x="6605725" y="2012300"/>
            <a:chExt cx="131575" cy="131575"/>
          </a:xfrm>
        </p:grpSpPr>
        <p:sp>
          <p:nvSpPr>
            <p:cNvPr id="113" name="Google Shape;113;p6"/>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6"/>
          <p:cNvGrpSpPr/>
          <p:nvPr/>
        </p:nvGrpSpPr>
        <p:grpSpPr>
          <a:xfrm>
            <a:off x="1244403" y="167096"/>
            <a:ext cx="409876" cy="409822"/>
            <a:chOff x="1335500" y="1010800"/>
            <a:chExt cx="189775" cy="189750"/>
          </a:xfrm>
        </p:grpSpPr>
        <p:sp>
          <p:nvSpPr>
            <p:cNvPr id="118" name="Google Shape;118;p6"/>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6"/>
          <p:cNvSpPr/>
          <p:nvPr/>
        </p:nvSpPr>
        <p:spPr>
          <a:xfrm>
            <a:off x="392718" y="902497"/>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6"/>
          <p:cNvGrpSpPr/>
          <p:nvPr/>
        </p:nvGrpSpPr>
        <p:grpSpPr>
          <a:xfrm>
            <a:off x="232462" y="168949"/>
            <a:ext cx="204479" cy="204479"/>
            <a:chOff x="1976825" y="1493925"/>
            <a:chExt cx="94675" cy="94675"/>
          </a:xfrm>
        </p:grpSpPr>
        <p:sp>
          <p:nvSpPr>
            <p:cNvPr id="124" name="Google Shape;124;p6"/>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6"/>
          <p:cNvSpPr/>
          <p:nvPr/>
        </p:nvSpPr>
        <p:spPr>
          <a:xfrm>
            <a:off x="7715818" y="2530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8706418" y="9388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731850" y="791700"/>
            <a:ext cx="4892700" cy="2646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56" name="Google Shape;156;p8"/>
          <p:cNvGrpSpPr/>
          <p:nvPr/>
        </p:nvGrpSpPr>
        <p:grpSpPr>
          <a:xfrm>
            <a:off x="7817484" y="309948"/>
            <a:ext cx="411041" cy="411041"/>
            <a:chOff x="6290200" y="1110775"/>
            <a:chExt cx="189350" cy="189350"/>
          </a:xfrm>
        </p:grpSpPr>
        <p:sp>
          <p:nvSpPr>
            <p:cNvPr id="157" name="Google Shape;157;p8"/>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183360" y="375778"/>
            <a:ext cx="205575" cy="205575"/>
            <a:chOff x="5537425" y="1141100"/>
            <a:chExt cx="94700" cy="94700"/>
          </a:xfrm>
        </p:grpSpPr>
        <p:sp>
          <p:nvSpPr>
            <p:cNvPr id="162" name="Google Shape;162;p8"/>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8"/>
          <p:cNvGrpSpPr/>
          <p:nvPr/>
        </p:nvGrpSpPr>
        <p:grpSpPr>
          <a:xfrm>
            <a:off x="8845158" y="4270227"/>
            <a:ext cx="170915" cy="170915"/>
            <a:chOff x="4207675" y="2947000"/>
            <a:chExt cx="94700" cy="94700"/>
          </a:xfrm>
        </p:grpSpPr>
        <p:sp>
          <p:nvSpPr>
            <p:cNvPr id="167" name="Google Shape;167;p8"/>
            <p:cNvSpPr/>
            <p:nvPr/>
          </p:nvSpPr>
          <p:spPr>
            <a:xfrm>
              <a:off x="4252750" y="2947000"/>
              <a:ext cx="4550" cy="41025"/>
            </a:xfrm>
            <a:custGeom>
              <a:avLst/>
              <a:gdLst/>
              <a:ahLst/>
              <a:cxnLst/>
              <a:rect l="l" t="t" r="r" b="b"/>
              <a:pathLst>
                <a:path w="182" h="1641" extrusionOk="0">
                  <a:moveTo>
                    <a:pt x="83" y="1"/>
                  </a:moveTo>
                  <a:cubicBezTo>
                    <a:pt x="34" y="280"/>
                    <a:pt x="1" y="542"/>
                    <a:pt x="1" y="821"/>
                  </a:cubicBezTo>
                  <a:cubicBezTo>
                    <a:pt x="1" y="1099"/>
                    <a:pt x="34" y="1378"/>
                    <a:pt x="83" y="1640"/>
                  </a:cubicBezTo>
                  <a:cubicBezTo>
                    <a:pt x="148" y="1378"/>
                    <a:pt x="181" y="1099"/>
                    <a:pt x="181" y="821"/>
                  </a:cubicBezTo>
                  <a:cubicBezTo>
                    <a:pt x="181" y="542"/>
                    <a:pt x="148" y="280"/>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4252750" y="3000700"/>
              <a:ext cx="4550" cy="41000"/>
            </a:xfrm>
            <a:custGeom>
              <a:avLst/>
              <a:gdLst/>
              <a:ahLst/>
              <a:cxnLst/>
              <a:rect l="l" t="t" r="r" b="b"/>
              <a:pathLst>
                <a:path w="182" h="1640" extrusionOk="0">
                  <a:moveTo>
                    <a:pt x="83" y="0"/>
                  </a:moveTo>
                  <a:cubicBezTo>
                    <a:pt x="34" y="263"/>
                    <a:pt x="1" y="541"/>
                    <a:pt x="1" y="820"/>
                  </a:cubicBezTo>
                  <a:cubicBezTo>
                    <a:pt x="1" y="1098"/>
                    <a:pt x="34" y="1377"/>
                    <a:pt x="83" y="1639"/>
                  </a:cubicBezTo>
                  <a:cubicBezTo>
                    <a:pt x="148" y="1377"/>
                    <a:pt x="181" y="1098"/>
                    <a:pt x="181" y="820"/>
                  </a:cubicBezTo>
                  <a:cubicBezTo>
                    <a:pt x="181" y="541"/>
                    <a:pt x="148" y="263"/>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4207675" y="2992100"/>
              <a:ext cx="41000" cy="4525"/>
            </a:xfrm>
            <a:custGeom>
              <a:avLst/>
              <a:gdLst/>
              <a:ahLst/>
              <a:cxnLst/>
              <a:rect l="l" t="t" r="r" b="b"/>
              <a:pathLst>
                <a:path w="1640" h="181" extrusionOk="0">
                  <a:moveTo>
                    <a:pt x="820" y="0"/>
                  </a:moveTo>
                  <a:cubicBezTo>
                    <a:pt x="542" y="0"/>
                    <a:pt x="263" y="33"/>
                    <a:pt x="1" y="98"/>
                  </a:cubicBezTo>
                  <a:cubicBezTo>
                    <a:pt x="263" y="148"/>
                    <a:pt x="542" y="180"/>
                    <a:pt x="820" y="180"/>
                  </a:cubicBezTo>
                  <a:cubicBezTo>
                    <a:pt x="1099" y="180"/>
                    <a:pt x="1361" y="148"/>
                    <a:pt x="1640" y="98"/>
                  </a:cubicBezTo>
                  <a:cubicBezTo>
                    <a:pt x="1361" y="33"/>
                    <a:pt x="1099"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a:off x="4261375" y="2992100"/>
              <a:ext cx="41000" cy="4525"/>
            </a:xfrm>
            <a:custGeom>
              <a:avLst/>
              <a:gdLst/>
              <a:ahLst/>
              <a:cxnLst/>
              <a:rect l="l" t="t" r="r" b="b"/>
              <a:pathLst>
                <a:path w="1640" h="181" extrusionOk="0">
                  <a:moveTo>
                    <a:pt x="820" y="0"/>
                  </a:moveTo>
                  <a:cubicBezTo>
                    <a:pt x="541" y="0"/>
                    <a:pt x="262" y="33"/>
                    <a:pt x="0" y="98"/>
                  </a:cubicBezTo>
                  <a:cubicBezTo>
                    <a:pt x="262" y="148"/>
                    <a:pt x="541" y="180"/>
                    <a:pt x="820" y="180"/>
                  </a:cubicBezTo>
                  <a:cubicBezTo>
                    <a:pt x="1098" y="180"/>
                    <a:pt x="1361" y="148"/>
                    <a:pt x="1639" y="98"/>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8"/>
          <p:cNvGrpSpPr/>
          <p:nvPr/>
        </p:nvGrpSpPr>
        <p:grpSpPr>
          <a:xfrm>
            <a:off x="1739703" y="171571"/>
            <a:ext cx="409876" cy="409822"/>
            <a:chOff x="1335500" y="1010800"/>
            <a:chExt cx="189775" cy="189750"/>
          </a:xfrm>
        </p:grpSpPr>
        <p:sp>
          <p:nvSpPr>
            <p:cNvPr id="172" name="Google Shape;172;p8"/>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8"/>
          <p:cNvGrpSpPr/>
          <p:nvPr/>
        </p:nvGrpSpPr>
        <p:grpSpPr>
          <a:xfrm>
            <a:off x="188211" y="2209828"/>
            <a:ext cx="204533" cy="204479"/>
            <a:chOff x="617150" y="1954525"/>
            <a:chExt cx="94700" cy="94675"/>
          </a:xfrm>
        </p:grpSpPr>
        <p:sp>
          <p:nvSpPr>
            <p:cNvPr id="177" name="Google Shape;177;p8"/>
            <p:cNvSpPr/>
            <p:nvPr/>
          </p:nvSpPr>
          <p:spPr>
            <a:xfrm>
              <a:off x="662250" y="1954525"/>
              <a:ext cx="4525" cy="41000"/>
            </a:xfrm>
            <a:custGeom>
              <a:avLst/>
              <a:gdLst/>
              <a:ahLst/>
              <a:cxnLst/>
              <a:rect l="l" t="t" r="r" b="b"/>
              <a:pathLst>
                <a:path w="181" h="1640" extrusionOk="0">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662250" y="2008200"/>
              <a:ext cx="4525" cy="41000"/>
            </a:xfrm>
            <a:custGeom>
              <a:avLst/>
              <a:gdLst/>
              <a:ahLst/>
              <a:cxnLst/>
              <a:rect l="l" t="t" r="r" b="b"/>
              <a:pathLst>
                <a:path w="181" h="1640" extrusionOk="0">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a:off x="617150" y="1999600"/>
              <a:ext cx="41025" cy="4525"/>
            </a:xfrm>
            <a:custGeom>
              <a:avLst/>
              <a:gdLst/>
              <a:ahLst/>
              <a:cxnLst/>
              <a:rect l="l" t="t" r="r" b="b"/>
              <a:pathLst>
                <a:path w="1641" h="181" extrusionOk="0">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a:off x="670850" y="1999600"/>
              <a:ext cx="41000" cy="4525"/>
            </a:xfrm>
            <a:custGeom>
              <a:avLst/>
              <a:gdLst/>
              <a:ahLst/>
              <a:cxnLst/>
              <a:rect l="l" t="t" r="r" b="b"/>
              <a:pathLst>
                <a:path w="1640" h="181" extrusionOk="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 name="Google Shape;181;p8"/>
          <p:cNvSpPr/>
          <p:nvPr/>
        </p:nvSpPr>
        <p:spPr>
          <a:xfrm>
            <a:off x="400618" y="10150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2"/>
        <p:cNvGrpSpPr/>
        <p:nvPr/>
      </p:nvGrpSpPr>
      <p:grpSpPr>
        <a:xfrm>
          <a:off x="0" y="0"/>
          <a:ext cx="0" cy="0"/>
          <a:chOff x="0" y="0"/>
          <a:chExt cx="0" cy="0"/>
        </a:xfrm>
      </p:grpSpPr>
      <p:sp>
        <p:nvSpPr>
          <p:cNvPr id="183" name="Google Shape;183;p9"/>
          <p:cNvSpPr txBox="1">
            <a:spLocks noGrp="1"/>
          </p:cNvSpPr>
          <p:nvPr>
            <p:ph type="title"/>
          </p:nvPr>
        </p:nvSpPr>
        <p:spPr>
          <a:xfrm>
            <a:off x="723322" y="1335200"/>
            <a:ext cx="4281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4" name="Google Shape;184;p9"/>
          <p:cNvSpPr txBox="1">
            <a:spLocks noGrp="1"/>
          </p:cNvSpPr>
          <p:nvPr>
            <p:ph type="subTitle" idx="1"/>
          </p:nvPr>
        </p:nvSpPr>
        <p:spPr>
          <a:xfrm>
            <a:off x="723322" y="2126500"/>
            <a:ext cx="3521100" cy="168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85" name="Google Shape;185;p9"/>
          <p:cNvGrpSpPr/>
          <p:nvPr/>
        </p:nvGrpSpPr>
        <p:grpSpPr>
          <a:xfrm>
            <a:off x="7817484" y="386148"/>
            <a:ext cx="411041" cy="411041"/>
            <a:chOff x="6290200" y="1110775"/>
            <a:chExt cx="189350" cy="189350"/>
          </a:xfrm>
        </p:grpSpPr>
        <p:sp>
          <p:nvSpPr>
            <p:cNvPr id="186" name="Google Shape;186;p9"/>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 name="Google Shape;190;p9"/>
          <p:cNvGrpSpPr/>
          <p:nvPr/>
        </p:nvGrpSpPr>
        <p:grpSpPr>
          <a:xfrm>
            <a:off x="6183360" y="451978"/>
            <a:ext cx="205575" cy="205575"/>
            <a:chOff x="5537425" y="1141100"/>
            <a:chExt cx="94700" cy="94700"/>
          </a:xfrm>
        </p:grpSpPr>
        <p:sp>
          <p:nvSpPr>
            <p:cNvPr id="191" name="Google Shape;191;p9"/>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9"/>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9"/>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9"/>
          <p:cNvGrpSpPr/>
          <p:nvPr/>
        </p:nvGrpSpPr>
        <p:grpSpPr>
          <a:xfrm>
            <a:off x="8502425" y="2343179"/>
            <a:ext cx="285623" cy="285623"/>
            <a:chOff x="6605725" y="2012300"/>
            <a:chExt cx="131575" cy="131575"/>
          </a:xfrm>
        </p:grpSpPr>
        <p:sp>
          <p:nvSpPr>
            <p:cNvPr id="196" name="Google Shape;196;p9"/>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9"/>
          <p:cNvGrpSpPr/>
          <p:nvPr/>
        </p:nvGrpSpPr>
        <p:grpSpPr>
          <a:xfrm>
            <a:off x="508291" y="505121"/>
            <a:ext cx="409876" cy="409822"/>
            <a:chOff x="1335500" y="1010800"/>
            <a:chExt cx="189775" cy="189750"/>
          </a:xfrm>
        </p:grpSpPr>
        <p:sp>
          <p:nvSpPr>
            <p:cNvPr id="201" name="Google Shape;201;p9"/>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9"/>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9"/>
          <p:cNvSpPr/>
          <p:nvPr/>
        </p:nvSpPr>
        <p:spPr>
          <a:xfrm>
            <a:off x="7639357" y="799999"/>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9"/>
          <p:cNvGrpSpPr/>
          <p:nvPr/>
        </p:nvGrpSpPr>
        <p:grpSpPr>
          <a:xfrm>
            <a:off x="188211" y="2209828"/>
            <a:ext cx="204533" cy="204479"/>
            <a:chOff x="617150" y="1954525"/>
            <a:chExt cx="94700" cy="94675"/>
          </a:xfrm>
        </p:grpSpPr>
        <p:sp>
          <p:nvSpPr>
            <p:cNvPr id="207" name="Google Shape;207;p9"/>
            <p:cNvSpPr/>
            <p:nvPr/>
          </p:nvSpPr>
          <p:spPr>
            <a:xfrm>
              <a:off x="662250" y="1954525"/>
              <a:ext cx="4525" cy="41000"/>
            </a:xfrm>
            <a:custGeom>
              <a:avLst/>
              <a:gdLst/>
              <a:ahLst/>
              <a:cxnLst/>
              <a:rect l="l" t="t" r="r" b="b"/>
              <a:pathLst>
                <a:path w="181" h="1640" extrusionOk="0">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p:nvPr/>
          </p:nvSpPr>
          <p:spPr>
            <a:xfrm>
              <a:off x="662250" y="2008200"/>
              <a:ext cx="4525" cy="41000"/>
            </a:xfrm>
            <a:custGeom>
              <a:avLst/>
              <a:gdLst/>
              <a:ahLst/>
              <a:cxnLst/>
              <a:rect l="l" t="t" r="r" b="b"/>
              <a:pathLst>
                <a:path w="181" h="1640" extrusionOk="0">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9"/>
            <p:cNvSpPr/>
            <p:nvPr/>
          </p:nvSpPr>
          <p:spPr>
            <a:xfrm>
              <a:off x="617150" y="1999600"/>
              <a:ext cx="41025" cy="4525"/>
            </a:xfrm>
            <a:custGeom>
              <a:avLst/>
              <a:gdLst/>
              <a:ahLst/>
              <a:cxnLst/>
              <a:rect l="l" t="t" r="r" b="b"/>
              <a:pathLst>
                <a:path w="1641" h="181" extrusionOk="0">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9"/>
            <p:cNvSpPr/>
            <p:nvPr/>
          </p:nvSpPr>
          <p:spPr>
            <a:xfrm>
              <a:off x="670850" y="1999600"/>
              <a:ext cx="41000" cy="4525"/>
            </a:xfrm>
            <a:custGeom>
              <a:avLst/>
              <a:gdLst/>
              <a:ahLst/>
              <a:cxnLst/>
              <a:rect l="l" t="t" r="r" b="b"/>
              <a:pathLst>
                <a:path w="1640" h="181" extrusionOk="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 name="Google Shape;211;p9"/>
          <p:cNvSpPr/>
          <p:nvPr/>
        </p:nvSpPr>
        <p:spPr>
          <a:xfrm>
            <a:off x="400618" y="10150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a:off x="8477818" y="29962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9"/>
          <p:cNvGrpSpPr/>
          <p:nvPr/>
        </p:nvGrpSpPr>
        <p:grpSpPr>
          <a:xfrm>
            <a:off x="2754360" y="299578"/>
            <a:ext cx="205575" cy="205575"/>
            <a:chOff x="5537425" y="1141100"/>
            <a:chExt cx="94700" cy="94700"/>
          </a:xfrm>
        </p:grpSpPr>
        <p:sp>
          <p:nvSpPr>
            <p:cNvPr id="214" name="Google Shape;214;p9"/>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9"/>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9"/>
          <p:cNvSpPr/>
          <p:nvPr/>
        </p:nvSpPr>
        <p:spPr>
          <a:xfrm>
            <a:off x="476818" y="42916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9"/>
          <p:cNvSpPr/>
          <p:nvPr/>
        </p:nvSpPr>
        <p:spPr>
          <a:xfrm>
            <a:off x="2991418" y="5578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8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88"/>
        <p:cNvGrpSpPr/>
        <p:nvPr/>
      </p:nvGrpSpPr>
      <p:grpSpPr>
        <a:xfrm>
          <a:off x="0" y="0"/>
          <a:ext cx="0" cy="0"/>
          <a:chOff x="0" y="0"/>
          <a:chExt cx="0" cy="0"/>
        </a:xfrm>
      </p:grpSpPr>
      <p:sp>
        <p:nvSpPr>
          <p:cNvPr id="289" name="Google Shape;289;p13"/>
          <p:cNvSpPr txBox="1">
            <a:spLocks noGrp="1"/>
          </p:cNvSpPr>
          <p:nvPr>
            <p:ph type="title"/>
          </p:nvPr>
        </p:nvSpPr>
        <p:spPr>
          <a:xfrm>
            <a:off x="3455750" y="1249975"/>
            <a:ext cx="2377500" cy="501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2400"/>
              <a:buNone/>
              <a:defRPr sz="1800"/>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a:endParaRPr/>
          </a:p>
        </p:txBody>
      </p:sp>
      <p:sp>
        <p:nvSpPr>
          <p:cNvPr id="290" name="Google Shape;290;p13"/>
          <p:cNvSpPr txBox="1">
            <a:spLocks noGrp="1"/>
          </p:cNvSpPr>
          <p:nvPr>
            <p:ph type="title" idx="2" hasCustomPrompt="1"/>
          </p:nvPr>
        </p:nvSpPr>
        <p:spPr>
          <a:xfrm>
            <a:off x="3455750" y="590175"/>
            <a:ext cx="930300" cy="59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sz="35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91" name="Google Shape;291;p13"/>
          <p:cNvSpPr txBox="1">
            <a:spLocks noGrp="1"/>
          </p:cNvSpPr>
          <p:nvPr>
            <p:ph type="subTitle" idx="1"/>
          </p:nvPr>
        </p:nvSpPr>
        <p:spPr>
          <a:xfrm>
            <a:off x="3455750" y="1692000"/>
            <a:ext cx="2376300" cy="72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dk1"/>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sp>
        <p:nvSpPr>
          <p:cNvPr id="292" name="Google Shape;292;p13"/>
          <p:cNvSpPr txBox="1">
            <a:spLocks noGrp="1"/>
          </p:cNvSpPr>
          <p:nvPr>
            <p:ph type="title" idx="3"/>
          </p:nvPr>
        </p:nvSpPr>
        <p:spPr>
          <a:xfrm>
            <a:off x="6060500" y="1249975"/>
            <a:ext cx="2140500" cy="501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2400"/>
              <a:buNone/>
              <a:defRPr sz="1800"/>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a:endParaRPr/>
          </a:p>
        </p:txBody>
      </p:sp>
      <p:sp>
        <p:nvSpPr>
          <p:cNvPr id="293" name="Google Shape;293;p13"/>
          <p:cNvSpPr txBox="1">
            <a:spLocks noGrp="1"/>
          </p:cNvSpPr>
          <p:nvPr>
            <p:ph type="title" idx="4" hasCustomPrompt="1"/>
          </p:nvPr>
        </p:nvSpPr>
        <p:spPr>
          <a:xfrm>
            <a:off x="6060500" y="590175"/>
            <a:ext cx="930300" cy="59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sz="35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94" name="Google Shape;294;p13"/>
          <p:cNvSpPr txBox="1">
            <a:spLocks noGrp="1"/>
          </p:cNvSpPr>
          <p:nvPr>
            <p:ph type="subTitle" idx="5"/>
          </p:nvPr>
        </p:nvSpPr>
        <p:spPr>
          <a:xfrm>
            <a:off x="6060500" y="1691988"/>
            <a:ext cx="2377500" cy="72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dk1"/>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sp>
        <p:nvSpPr>
          <p:cNvPr id="295" name="Google Shape;295;p13"/>
          <p:cNvSpPr txBox="1">
            <a:spLocks noGrp="1"/>
          </p:cNvSpPr>
          <p:nvPr>
            <p:ph type="title" idx="6"/>
          </p:nvPr>
        </p:nvSpPr>
        <p:spPr>
          <a:xfrm>
            <a:off x="3455750" y="3191250"/>
            <a:ext cx="1306800" cy="501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2400"/>
              <a:buNone/>
              <a:defRPr sz="1800"/>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a:endParaRPr/>
          </a:p>
        </p:txBody>
      </p:sp>
      <p:sp>
        <p:nvSpPr>
          <p:cNvPr id="296" name="Google Shape;296;p13"/>
          <p:cNvSpPr txBox="1">
            <a:spLocks noGrp="1"/>
          </p:cNvSpPr>
          <p:nvPr>
            <p:ph type="title" idx="7" hasCustomPrompt="1"/>
          </p:nvPr>
        </p:nvSpPr>
        <p:spPr>
          <a:xfrm>
            <a:off x="3455750" y="2531412"/>
            <a:ext cx="930300" cy="59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sz="35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297" name="Google Shape;297;p13"/>
          <p:cNvSpPr txBox="1">
            <a:spLocks noGrp="1"/>
          </p:cNvSpPr>
          <p:nvPr>
            <p:ph type="subTitle" idx="8"/>
          </p:nvPr>
        </p:nvSpPr>
        <p:spPr>
          <a:xfrm>
            <a:off x="3455750" y="3633225"/>
            <a:ext cx="2377500" cy="72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dk1"/>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sp>
        <p:nvSpPr>
          <p:cNvPr id="298" name="Google Shape;298;p13"/>
          <p:cNvSpPr txBox="1">
            <a:spLocks noGrp="1"/>
          </p:cNvSpPr>
          <p:nvPr>
            <p:ph type="title" idx="9"/>
          </p:nvPr>
        </p:nvSpPr>
        <p:spPr>
          <a:xfrm>
            <a:off x="6060500" y="3191952"/>
            <a:ext cx="2377500" cy="501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2400"/>
              <a:buNone/>
              <a:defRPr sz="1800"/>
            </a:lvl1pPr>
            <a:lvl2pPr lvl="1" rtl="0">
              <a:spcBef>
                <a:spcPts val="0"/>
              </a:spcBef>
              <a:spcAft>
                <a:spcPts val="0"/>
              </a:spcAft>
              <a:buClr>
                <a:schemeClr val="lt2"/>
              </a:buClr>
              <a:buSzPts val="2400"/>
              <a:buNone/>
              <a:defRPr sz="2400">
                <a:solidFill>
                  <a:schemeClr val="lt2"/>
                </a:solidFill>
              </a:defRPr>
            </a:lvl2pPr>
            <a:lvl3pPr lvl="2" rtl="0">
              <a:spcBef>
                <a:spcPts val="0"/>
              </a:spcBef>
              <a:spcAft>
                <a:spcPts val="0"/>
              </a:spcAft>
              <a:buClr>
                <a:schemeClr val="lt2"/>
              </a:buClr>
              <a:buSzPts val="2400"/>
              <a:buNone/>
              <a:defRPr sz="2400">
                <a:solidFill>
                  <a:schemeClr val="lt2"/>
                </a:solidFill>
              </a:defRPr>
            </a:lvl3pPr>
            <a:lvl4pPr lvl="3" rtl="0">
              <a:spcBef>
                <a:spcPts val="0"/>
              </a:spcBef>
              <a:spcAft>
                <a:spcPts val="0"/>
              </a:spcAft>
              <a:buClr>
                <a:schemeClr val="lt2"/>
              </a:buClr>
              <a:buSzPts val="2400"/>
              <a:buNone/>
              <a:defRPr sz="2400">
                <a:solidFill>
                  <a:schemeClr val="lt2"/>
                </a:solidFill>
              </a:defRPr>
            </a:lvl4pPr>
            <a:lvl5pPr lvl="4" rtl="0">
              <a:spcBef>
                <a:spcPts val="0"/>
              </a:spcBef>
              <a:spcAft>
                <a:spcPts val="0"/>
              </a:spcAft>
              <a:buClr>
                <a:schemeClr val="lt2"/>
              </a:buClr>
              <a:buSzPts val="2400"/>
              <a:buNone/>
              <a:defRPr sz="2400">
                <a:solidFill>
                  <a:schemeClr val="lt2"/>
                </a:solidFill>
              </a:defRPr>
            </a:lvl5pPr>
            <a:lvl6pPr lvl="5" rtl="0">
              <a:spcBef>
                <a:spcPts val="0"/>
              </a:spcBef>
              <a:spcAft>
                <a:spcPts val="0"/>
              </a:spcAft>
              <a:buClr>
                <a:schemeClr val="lt2"/>
              </a:buClr>
              <a:buSzPts val="2400"/>
              <a:buNone/>
              <a:defRPr sz="2400">
                <a:solidFill>
                  <a:schemeClr val="lt2"/>
                </a:solidFill>
              </a:defRPr>
            </a:lvl6pPr>
            <a:lvl7pPr lvl="6" rtl="0">
              <a:spcBef>
                <a:spcPts val="0"/>
              </a:spcBef>
              <a:spcAft>
                <a:spcPts val="0"/>
              </a:spcAft>
              <a:buClr>
                <a:schemeClr val="lt2"/>
              </a:buClr>
              <a:buSzPts val="2400"/>
              <a:buNone/>
              <a:defRPr sz="2400">
                <a:solidFill>
                  <a:schemeClr val="lt2"/>
                </a:solidFill>
              </a:defRPr>
            </a:lvl7pPr>
            <a:lvl8pPr lvl="7" rtl="0">
              <a:spcBef>
                <a:spcPts val="0"/>
              </a:spcBef>
              <a:spcAft>
                <a:spcPts val="0"/>
              </a:spcAft>
              <a:buClr>
                <a:schemeClr val="lt2"/>
              </a:buClr>
              <a:buSzPts val="2400"/>
              <a:buNone/>
              <a:defRPr sz="2400">
                <a:solidFill>
                  <a:schemeClr val="lt2"/>
                </a:solidFill>
              </a:defRPr>
            </a:lvl8pPr>
            <a:lvl9pPr lvl="8" rtl="0">
              <a:spcBef>
                <a:spcPts val="0"/>
              </a:spcBef>
              <a:spcAft>
                <a:spcPts val="0"/>
              </a:spcAft>
              <a:buClr>
                <a:schemeClr val="lt2"/>
              </a:buClr>
              <a:buSzPts val="2400"/>
              <a:buNone/>
              <a:defRPr sz="2400">
                <a:solidFill>
                  <a:schemeClr val="lt2"/>
                </a:solidFill>
              </a:defRPr>
            </a:lvl9pPr>
          </a:lstStyle>
          <a:p>
            <a:endParaRPr/>
          </a:p>
        </p:txBody>
      </p:sp>
      <p:sp>
        <p:nvSpPr>
          <p:cNvPr id="299" name="Google Shape;299;p13"/>
          <p:cNvSpPr txBox="1">
            <a:spLocks noGrp="1"/>
          </p:cNvSpPr>
          <p:nvPr>
            <p:ph type="title" idx="13" hasCustomPrompt="1"/>
          </p:nvPr>
        </p:nvSpPr>
        <p:spPr>
          <a:xfrm>
            <a:off x="6060500" y="2532150"/>
            <a:ext cx="930300" cy="593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sz="3500">
                <a:solidFill>
                  <a:schemeClr val="dk2"/>
                </a:solidFill>
              </a:defRPr>
            </a:lvl1pPr>
            <a:lvl2pPr lvl="1" rtl="0">
              <a:spcBef>
                <a:spcPts val="0"/>
              </a:spcBef>
              <a:spcAft>
                <a:spcPts val="0"/>
              </a:spcAft>
              <a:buClr>
                <a:schemeClr val="lt2"/>
              </a:buClr>
              <a:buSzPts val="3000"/>
              <a:buNone/>
              <a:defRPr sz="3000">
                <a:solidFill>
                  <a:schemeClr val="lt2"/>
                </a:solidFill>
              </a:defRPr>
            </a:lvl2pPr>
            <a:lvl3pPr lvl="2" rtl="0">
              <a:spcBef>
                <a:spcPts val="0"/>
              </a:spcBef>
              <a:spcAft>
                <a:spcPts val="0"/>
              </a:spcAft>
              <a:buClr>
                <a:schemeClr val="lt2"/>
              </a:buClr>
              <a:buSzPts val="3000"/>
              <a:buNone/>
              <a:defRPr sz="3000">
                <a:solidFill>
                  <a:schemeClr val="lt2"/>
                </a:solidFill>
              </a:defRPr>
            </a:lvl3pPr>
            <a:lvl4pPr lvl="3" rtl="0">
              <a:spcBef>
                <a:spcPts val="0"/>
              </a:spcBef>
              <a:spcAft>
                <a:spcPts val="0"/>
              </a:spcAft>
              <a:buClr>
                <a:schemeClr val="lt2"/>
              </a:buClr>
              <a:buSzPts val="3000"/>
              <a:buNone/>
              <a:defRPr sz="3000">
                <a:solidFill>
                  <a:schemeClr val="lt2"/>
                </a:solidFill>
              </a:defRPr>
            </a:lvl4pPr>
            <a:lvl5pPr lvl="4" rtl="0">
              <a:spcBef>
                <a:spcPts val="0"/>
              </a:spcBef>
              <a:spcAft>
                <a:spcPts val="0"/>
              </a:spcAft>
              <a:buClr>
                <a:schemeClr val="lt2"/>
              </a:buClr>
              <a:buSzPts val="3000"/>
              <a:buNone/>
              <a:defRPr sz="3000">
                <a:solidFill>
                  <a:schemeClr val="lt2"/>
                </a:solidFill>
              </a:defRPr>
            </a:lvl5pPr>
            <a:lvl6pPr lvl="5" rtl="0">
              <a:spcBef>
                <a:spcPts val="0"/>
              </a:spcBef>
              <a:spcAft>
                <a:spcPts val="0"/>
              </a:spcAft>
              <a:buClr>
                <a:schemeClr val="lt2"/>
              </a:buClr>
              <a:buSzPts val="3000"/>
              <a:buNone/>
              <a:defRPr sz="3000">
                <a:solidFill>
                  <a:schemeClr val="lt2"/>
                </a:solidFill>
              </a:defRPr>
            </a:lvl6pPr>
            <a:lvl7pPr lvl="6" rtl="0">
              <a:spcBef>
                <a:spcPts val="0"/>
              </a:spcBef>
              <a:spcAft>
                <a:spcPts val="0"/>
              </a:spcAft>
              <a:buClr>
                <a:schemeClr val="lt2"/>
              </a:buClr>
              <a:buSzPts val="3000"/>
              <a:buNone/>
              <a:defRPr sz="3000">
                <a:solidFill>
                  <a:schemeClr val="lt2"/>
                </a:solidFill>
              </a:defRPr>
            </a:lvl7pPr>
            <a:lvl8pPr lvl="7" rtl="0">
              <a:spcBef>
                <a:spcPts val="0"/>
              </a:spcBef>
              <a:spcAft>
                <a:spcPts val="0"/>
              </a:spcAft>
              <a:buClr>
                <a:schemeClr val="lt2"/>
              </a:buClr>
              <a:buSzPts val="3000"/>
              <a:buNone/>
              <a:defRPr sz="3000">
                <a:solidFill>
                  <a:schemeClr val="lt2"/>
                </a:solidFill>
              </a:defRPr>
            </a:lvl8pPr>
            <a:lvl9pPr lvl="8" rtl="0">
              <a:spcBef>
                <a:spcPts val="0"/>
              </a:spcBef>
              <a:spcAft>
                <a:spcPts val="0"/>
              </a:spcAft>
              <a:buClr>
                <a:schemeClr val="lt2"/>
              </a:buClr>
              <a:buSzPts val="3000"/>
              <a:buNone/>
              <a:defRPr sz="3000">
                <a:solidFill>
                  <a:schemeClr val="lt2"/>
                </a:solidFill>
              </a:defRPr>
            </a:lvl9pPr>
          </a:lstStyle>
          <a:p>
            <a:r>
              <a:t>xx%</a:t>
            </a:r>
          </a:p>
        </p:txBody>
      </p:sp>
      <p:sp>
        <p:nvSpPr>
          <p:cNvPr id="300" name="Google Shape;300;p13"/>
          <p:cNvSpPr txBox="1">
            <a:spLocks noGrp="1"/>
          </p:cNvSpPr>
          <p:nvPr>
            <p:ph type="subTitle" idx="14"/>
          </p:nvPr>
        </p:nvSpPr>
        <p:spPr>
          <a:xfrm>
            <a:off x="6060500" y="3633963"/>
            <a:ext cx="2377500" cy="72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2"/>
              </a:buClr>
              <a:buSzPts val="1400"/>
              <a:buNone/>
              <a:defRPr sz="1400">
                <a:solidFill>
                  <a:schemeClr val="dk1"/>
                </a:solidFill>
              </a:defRPr>
            </a:lvl1pPr>
            <a:lvl2pPr lvl="1" rtl="0">
              <a:lnSpc>
                <a:spcPct val="100000"/>
              </a:lnSpc>
              <a:spcBef>
                <a:spcPts val="0"/>
              </a:spcBef>
              <a:spcAft>
                <a:spcPts val="0"/>
              </a:spcAft>
              <a:buClr>
                <a:schemeClr val="lt2"/>
              </a:buClr>
              <a:buSzPts val="1400"/>
              <a:buNone/>
              <a:defRPr>
                <a:solidFill>
                  <a:schemeClr val="lt2"/>
                </a:solidFill>
              </a:defRPr>
            </a:lvl2pPr>
            <a:lvl3pPr lvl="2" rtl="0">
              <a:lnSpc>
                <a:spcPct val="100000"/>
              </a:lnSpc>
              <a:spcBef>
                <a:spcPts val="0"/>
              </a:spcBef>
              <a:spcAft>
                <a:spcPts val="0"/>
              </a:spcAft>
              <a:buClr>
                <a:schemeClr val="lt2"/>
              </a:buClr>
              <a:buSzPts val="1400"/>
              <a:buNone/>
              <a:defRPr>
                <a:solidFill>
                  <a:schemeClr val="lt2"/>
                </a:solidFill>
              </a:defRPr>
            </a:lvl3pPr>
            <a:lvl4pPr lvl="3" rtl="0">
              <a:lnSpc>
                <a:spcPct val="100000"/>
              </a:lnSpc>
              <a:spcBef>
                <a:spcPts val="0"/>
              </a:spcBef>
              <a:spcAft>
                <a:spcPts val="0"/>
              </a:spcAft>
              <a:buClr>
                <a:schemeClr val="lt2"/>
              </a:buClr>
              <a:buSzPts val="1400"/>
              <a:buNone/>
              <a:defRPr>
                <a:solidFill>
                  <a:schemeClr val="lt2"/>
                </a:solidFill>
              </a:defRPr>
            </a:lvl4pPr>
            <a:lvl5pPr lvl="4" rtl="0">
              <a:lnSpc>
                <a:spcPct val="100000"/>
              </a:lnSpc>
              <a:spcBef>
                <a:spcPts val="0"/>
              </a:spcBef>
              <a:spcAft>
                <a:spcPts val="0"/>
              </a:spcAft>
              <a:buClr>
                <a:schemeClr val="lt2"/>
              </a:buClr>
              <a:buSzPts val="1400"/>
              <a:buNone/>
              <a:defRPr>
                <a:solidFill>
                  <a:schemeClr val="lt2"/>
                </a:solidFill>
              </a:defRPr>
            </a:lvl5pPr>
            <a:lvl6pPr lvl="5" rtl="0">
              <a:lnSpc>
                <a:spcPct val="100000"/>
              </a:lnSpc>
              <a:spcBef>
                <a:spcPts val="0"/>
              </a:spcBef>
              <a:spcAft>
                <a:spcPts val="0"/>
              </a:spcAft>
              <a:buClr>
                <a:schemeClr val="lt2"/>
              </a:buClr>
              <a:buSzPts val="1400"/>
              <a:buNone/>
              <a:defRPr>
                <a:solidFill>
                  <a:schemeClr val="lt2"/>
                </a:solidFill>
              </a:defRPr>
            </a:lvl6pPr>
            <a:lvl7pPr lvl="6" rtl="0">
              <a:lnSpc>
                <a:spcPct val="100000"/>
              </a:lnSpc>
              <a:spcBef>
                <a:spcPts val="0"/>
              </a:spcBef>
              <a:spcAft>
                <a:spcPts val="0"/>
              </a:spcAft>
              <a:buClr>
                <a:schemeClr val="lt2"/>
              </a:buClr>
              <a:buSzPts val="1400"/>
              <a:buNone/>
              <a:defRPr>
                <a:solidFill>
                  <a:schemeClr val="lt2"/>
                </a:solidFill>
              </a:defRPr>
            </a:lvl7pPr>
            <a:lvl8pPr lvl="7" rtl="0">
              <a:lnSpc>
                <a:spcPct val="100000"/>
              </a:lnSpc>
              <a:spcBef>
                <a:spcPts val="0"/>
              </a:spcBef>
              <a:spcAft>
                <a:spcPts val="0"/>
              </a:spcAft>
              <a:buClr>
                <a:schemeClr val="lt2"/>
              </a:buClr>
              <a:buSzPts val="1400"/>
              <a:buNone/>
              <a:defRPr>
                <a:solidFill>
                  <a:schemeClr val="lt2"/>
                </a:solidFill>
              </a:defRPr>
            </a:lvl8pPr>
            <a:lvl9pPr lvl="8" rtl="0">
              <a:lnSpc>
                <a:spcPct val="100000"/>
              </a:lnSpc>
              <a:spcBef>
                <a:spcPts val="0"/>
              </a:spcBef>
              <a:spcAft>
                <a:spcPts val="0"/>
              </a:spcAft>
              <a:buClr>
                <a:schemeClr val="lt2"/>
              </a:buClr>
              <a:buSzPts val="1400"/>
              <a:buNone/>
              <a:defRPr>
                <a:solidFill>
                  <a:schemeClr val="lt2"/>
                </a:solidFill>
              </a:defRPr>
            </a:lvl9pPr>
          </a:lstStyle>
          <a:p>
            <a:endParaRPr/>
          </a:p>
        </p:txBody>
      </p:sp>
      <p:grpSp>
        <p:nvGrpSpPr>
          <p:cNvPr id="301" name="Google Shape;301;p13"/>
          <p:cNvGrpSpPr/>
          <p:nvPr/>
        </p:nvGrpSpPr>
        <p:grpSpPr>
          <a:xfrm flipH="1">
            <a:off x="646082" y="309948"/>
            <a:ext cx="411041" cy="411041"/>
            <a:chOff x="6290200" y="1110775"/>
            <a:chExt cx="189350" cy="189350"/>
          </a:xfrm>
        </p:grpSpPr>
        <p:sp>
          <p:nvSpPr>
            <p:cNvPr id="302" name="Google Shape;302;p13"/>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3"/>
          <p:cNvGrpSpPr/>
          <p:nvPr/>
        </p:nvGrpSpPr>
        <p:grpSpPr>
          <a:xfrm flipH="1">
            <a:off x="86558" y="2266979"/>
            <a:ext cx="285623" cy="285623"/>
            <a:chOff x="6605725" y="2012300"/>
            <a:chExt cx="131575" cy="131575"/>
          </a:xfrm>
        </p:grpSpPr>
        <p:sp>
          <p:nvSpPr>
            <p:cNvPr id="307" name="Google Shape;307;p13"/>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3"/>
          <p:cNvGrpSpPr/>
          <p:nvPr/>
        </p:nvGrpSpPr>
        <p:grpSpPr>
          <a:xfrm flipH="1">
            <a:off x="7065261" y="264171"/>
            <a:ext cx="409876" cy="409822"/>
            <a:chOff x="1335500" y="1010800"/>
            <a:chExt cx="189775" cy="189750"/>
          </a:xfrm>
        </p:grpSpPr>
        <p:sp>
          <p:nvSpPr>
            <p:cNvPr id="312" name="Google Shape;312;p13"/>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3"/>
          <p:cNvGrpSpPr/>
          <p:nvPr/>
        </p:nvGrpSpPr>
        <p:grpSpPr>
          <a:xfrm flipH="1">
            <a:off x="8822096" y="2302428"/>
            <a:ext cx="204533" cy="204479"/>
            <a:chOff x="617150" y="1954525"/>
            <a:chExt cx="94700" cy="94675"/>
          </a:xfrm>
        </p:grpSpPr>
        <p:sp>
          <p:nvSpPr>
            <p:cNvPr id="317" name="Google Shape;317;p13"/>
            <p:cNvSpPr/>
            <p:nvPr/>
          </p:nvSpPr>
          <p:spPr>
            <a:xfrm>
              <a:off x="662250" y="1954525"/>
              <a:ext cx="4525" cy="41000"/>
            </a:xfrm>
            <a:custGeom>
              <a:avLst/>
              <a:gdLst/>
              <a:ahLst/>
              <a:cxnLst/>
              <a:rect l="l" t="t" r="r" b="b"/>
              <a:pathLst>
                <a:path w="181" h="1640" extrusionOk="0">
                  <a:moveTo>
                    <a:pt x="82" y="0"/>
                  </a:moveTo>
                  <a:cubicBezTo>
                    <a:pt x="33" y="263"/>
                    <a:pt x="0" y="541"/>
                    <a:pt x="0" y="820"/>
                  </a:cubicBezTo>
                  <a:cubicBezTo>
                    <a:pt x="0" y="1099"/>
                    <a:pt x="16" y="1361"/>
                    <a:pt x="82" y="1639"/>
                  </a:cubicBezTo>
                  <a:cubicBezTo>
                    <a:pt x="148" y="1361"/>
                    <a:pt x="180" y="1099"/>
                    <a:pt x="180" y="820"/>
                  </a:cubicBezTo>
                  <a:cubicBezTo>
                    <a:pt x="180" y="541"/>
                    <a:pt x="148" y="263"/>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3"/>
            <p:cNvSpPr/>
            <p:nvPr/>
          </p:nvSpPr>
          <p:spPr>
            <a:xfrm>
              <a:off x="662250" y="2008200"/>
              <a:ext cx="4525" cy="41000"/>
            </a:xfrm>
            <a:custGeom>
              <a:avLst/>
              <a:gdLst/>
              <a:ahLst/>
              <a:cxnLst/>
              <a:rect l="l" t="t" r="r" b="b"/>
              <a:pathLst>
                <a:path w="181" h="1640" extrusionOk="0">
                  <a:moveTo>
                    <a:pt x="82" y="1"/>
                  </a:moveTo>
                  <a:cubicBezTo>
                    <a:pt x="16" y="263"/>
                    <a:pt x="0" y="541"/>
                    <a:pt x="0" y="820"/>
                  </a:cubicBezTo>
                  <a:cubicBezTo>
                    <a:pt x="0" y="1099"/>
                    <a:pt x="33" y="1361"/>
                    <a:pt x="82" y="1640"/>
                  </a:cubicBezTo>
                  <a:cubicBezTo>
                    <a:pt x="148" y="1361"/>
                    <a:pt x="180" y="1099"/>
                    <a:pt x="180" y="820"/>
                  </a:cubicBezTo>
                  <a:cubicBezTo>
                    <a:pt x="180" y="541"/>
                    <a:pt x="148" y="263"/>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617150" y="1999600"/>
              <a:ext cx="41025" cy="4525"/>
            </a:xfrm>
            <a:custGeom>
              <a:avLst/>
              <a:gdLst/>
              <a:ahLst/>
              <a:cxnLst/>
              <a:rect l="l" t="t" r="r" b="b"/>
              <a:pathLst>
                <a:path w="1641" h="181" extrusionOk="0">
                  <a:moveTo>
                    <a:pt x="821" y="0"/>
                  </a:moveTo>
                  <a:cubicBezTo>
                    <a:pt x="542" y="0"/>
                    <a:pt x="263" y="33"/>
                    <a:pt x="1" y="82"/>
                  </a:cubicBezTo>
                  <a:cubicBezTo>
                    <a:pt x="263" y="148"/>
                    <a:pt x="542" y="181"/>
                    <a:pt x="821" y="181"/>
                  </a:cubicBezTo>
                  <a:cubicBezTo>
                    <a:pt x="1099" y="181"/>
                    <a:pt x="1361" y="148"/>
                    <a:pt x="1640" y="82"/>
                  </a:cubicBezTo>
                  <a:cubicBezTo>
                    <a:pt x="1361" y="17"/>
                    <a:pt x="1099"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670850" y="1999600"/>
              <a:ext cx="41000" cy="4525"/>
            </a:xfrm>
            <a:custGeom>
              <a:avLst/>
              <a:gdLst/>
              <a:ahLst/>
              <a:cxnLst/>
              <a:rect l="l" t="t" r="r" b="b"/>
              <a:pathLst>
                <a:path w="1640" h="181" extrusionOk="0">
                  <a:moveTo>
                    <a:pt x="820" y="0"/>
                  </a:moveTo>
                  <a:cubicBezTo>
                    <a:pt x="541" y="0"/>
                    <a:pt x="263" y="17"/>
                    <a:pt x="0" y="82"/>
                  </a:cubicBezTo>
                  <a:cubicBezTo>
                    <a:pt x="263" y="148"/>
                    <a:pt x="541" y="181"/>
                    <a:pt x="820" y="181"/>
                  </a:cubicBezTo>
                  <a:cubicBezTo>
                    <a:pt x="1098" y="181"/>
                    <a:pt x="1361" y="148"/>
                    <a:pt x="1639" y="82"/>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3"/>
          <p:cNvSpPr/>
          <p:nvPr/>
        </p:nvSpPr>
        <p:spPr>
          <a:xfrm flipH="1">
            <a:off x="8777884" y="11076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13"/>
          <p:cNvGrpSpPr/>
          <p:nvPr/>
        </p:nvGrpSpPr>
        <p:grpSpPr>
          <a:xfrm flipH="1">
            <a:off x="8665249" y="4122924"/>
            <a:ext cx="204479" cy="204479"/>
            <a:chOff x="1976825" y="1493925"/>
            <a:chExt cx="94675" cy="94675"/>
          </a:xfrm>
        </p:grpSpPr>
        <p:sp>
          <p:nvSpPr>
            <p:cNvPr id="323" name="Google Shape;323;p13"/>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Varela Round"/>
              <a:buNone/>
              <a:defRPr sz="2800" b="1">
                <a:solidFill>
                  <a:schemeClr val="dk1"/>
                </a:solidFill>
                <a:latin typeface="Varela Round"/>
                <a:ea typeface="Varela Round"/>
                <a:cs typeface="Varela Round"/>
                <a:sym typeface="Varela Roun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8" r:id="rId8"/>
    <p:sldLayoutId id="2147483659" r:id="rId9"/>
    <p:sldLayoutId id="2147483660" r:id="rId10"/>
    <p:sldLayoutId id="2147483666"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E8E9"/>
        </a:solidFill>
        <a:effectLst/>
      </p:bgPr>
    </p:bg>
    <p:spTree>
      <p:nvGrpSpPr>
        <p:cNvPr id="1" name="Shape 777"/>
        <p:cNvGrpSpPr/>
        <p:nvPr/>
      </p:nvGrpSpPr>
      <p:grpSpPr>
        <a:xfrm>
          <a:off x="0" y="0"/>
          <a:ext cx="0" cy="0"/>
          <a:chOff x="0" y="0"/>
          <a:chExt cx="0" cy="0"/>
        </a:xfrm>
      </p:grpSpPr>
      <p:sp>
        <p:nvSpPr>
          <p:cNvPr id="778" name="Google Shape;778;p30"/>
          <p:cNvSpPr/>
          <p:nvPr/>
        </p:nvSpPr>
        <p:spPr>
          <a:xfrm>
            <a:off x="301475" y="4607775"/>
            <a:ext cx="8543665" cy="29700"/>
          </a:xfrm>
          <a:custGeom>
            <a:avLst/>
            <a:gdLst/>
            <a:ahLst/>
            <a:cxnLst/>
            <a:rect l="l" t="t" r="r" b="b"/>
            <a:pathLst>
              <a:path w="266573" h="280" extrusionOk="0">
                <a:moveTo>
                  <a:pt x="0" y="1"/>
                </a:moveTo>
                <a:lnTo>
                  <a:pt x="0" y="279"/>
                </a:lnTo>
                <a:lnTo>
                  <a:pt x="266572" y="279"/>
                </a:lnTo>
                <a:lnTo>
                  <a:pt x="266572"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0"/>
          <p:cNvSpPr txBox="1">
            <a:spLocks noGrp="1"/>
          </p:cNvSpPr>
          <p:nvPr>
            <p:ph type="ctrTitle"/>
          </p:nvPr>
        </p:nvSpPr>
        <p:spPr>
          <a:xfrm>
            <a:off x="479648" y="883383"/>
            <a:ext cx="51489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BUSCA PET</a:t>
            </a:r>
            <a:endParaRPr dirty="0">
              <a:solidFill>
                <a:schemeClr val="dk2"/>
              </a:solidFill>
            </a:endParaRPr>
          </a:p>
        </p:txBody>
      </p:sp>
      <p:sp>
        <p:nvSpPr>
          <p:cNvPr id="780" name="Google Shape;780;p30"/>
          <p:cNvSpPr txBox="1">
            <a:spLocks noGrp="1"/>
          </p:cNvSpPr>
          <p:nvPr>
            <p:ph type="subTitle" idx="1"/>
          </p:nvPr>
        </p:nvSpPr>
        <p:spPr>
          <a:xfrm>
            <a:off x="362224" y="2992353"/>
            <a:ext cx="4784400" cy="40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O LOCAL NA WEB PARA BUSCAR DE MANEIRA SEGURA SEU AMIGUINHO QUE FOI ATRÁS DE UMA AVENTURA</a:t>
            </a:r>
            <a:endParaRPr dirty="0"/>
          </a:p>
        </p:txBody>
      </p:sp>
      <p:grpSp>
        <p:nvGrpSpPr>
          <p:cNvPr id="781" name="Google Shape;781;p30"/>
          <p:cNvGrpSpPr/>
          <p:nvPr/>
        </p:nvGrpSpPr>
        <p:grpSpPr>
          <a:xfrm>
            <a:off x="2956281" y="4113634"/>
            <a:ext cx="341739" cy="342506"/>
            <a:chOff x="2858675" y="2670400"/>
            <a:chExt cx="189350" cy="189775"/>
          </a:xfrm>
        </p:grpSpPr>
        <p:sp>
          <p:nvSpPr>
            <p:cNvPr id="782" name="Google Shape;782;p30"/>
            <p:cNvSpPr/>
            <p:nvPr/>
          </p:nvSpPr>
          <p:spPr>
            <a:xfrm>
              <a:off x="2951275" y="2670400"/>
              <a:ext cx="4550" cy="82000"/>
            </a:xfrm>
            <a:custGeom>
              <a:avLst/>
              <a:gdLst/>
              <a:ahLst/>
              <a:cxnLst/>
              <a:rect l="l" t="t" r="r" b="b"/>
              <a:pathLst>
                <a:path w="182" h="3280" extrusionOk="0">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0"/>
            <p:cNvSpPr/>
            <p:nvPr/>
          </p:nvSpPr>
          <p:spPr>
            <a:xfrm>
              <a:off x="2951275" y="2778175"/>
              <a:ext cx="4550" cy="82000"/>
            </a:xfrm>
            <a:custGeom>
              <a:avLst/>
              <a:gdLst/>
              <a:ahLst/>
              <a:cxnLst/>
              <a:rect l="l" t="t" r="r" b="b"/>
              <a:pathLst>
                <a:path w="182" h="3280" extrusionOk="0">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0"/>
            <p:cNvSpPr/>
            <p:nvPr/>
          </p:nvSpPr>
          <p:spPr>
            <a:xfrm>
              <a:off x="2858675" y="2763025"/>
              <a:ext cx="81975" cy="4525"/>
            </a:xfrm>
            <a:custGeom>
              <a:avLst/>
              <a:gdLst/>
              <a:ahLst/>
              <a:cxnLst/>
              <a:rect l="l" t="t" r="r" b="b"/>
              <a:pathLst>
                <a:path w="3279" h="181" extrusionOk="0">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0"/>
            <p:cNvSpPr/>
            <p:nvPr/>
          </p:nvSpPr>
          <p:spPr>
            <a:xfrm>
              <a:off x="2966050" y="2763025"/>
              <a:ext cx="81975" cy="4525"/>
            </a:xfrm>
            <a:custGeom>
              <a:avLst/>
              <a:gdLst/>
              <a:ahLst/>
              <a:cxnLst/>
              <a:rect l="l" t="t" r="r" b="b"/>
              <a:pathLst>
                <a:path w="3279" h="181" extrusionOk="0">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30"/>
          <p:cNvGrpSpPr/>
          <p:nvPr/>
        </p:nvGrpSpPr>
        <p:grpSpPr>
          <a:xfrm>
            <a:off x="5266458" y="4082552"/>
            <a:ext cx="170915" cy="170915"/>
            <a:chOff x="4207675" y="2947000"/>
            <a:chExt cx="94700" cy="94700"/>
          </a:xfrm>
        </p:grpSpPr>
        <p:sp>
          <p:nvSpPr>
            <p:cNvPr id="787" name="Google Shape;787;p30"/>
            <p:cNvSpPr/>
            <p:nvPr/>
          </p:nvSpPr>
          <p:spPr>
            <a:xfrm>
              <a:off x="4252750" y="2947000"/>
              <a:ext cx="4550" cy="41025"/>
            </a:xfrm>
            <a:custGeom>
              <a:avLst/>
              <a:gdLst/>
              <a:ahLst/>
              <a:cxnLst/>
              <a:rect l="l" t="t" r="r" b="b"/>
              <a:pathLst>
                <a:path w="182" h="1641" extrusionOk="0">
                  <a:moveTo>
                    <a:pt x="83" y="1"/>
                  </a:moveTo>
                  <a:cubicBezTo>
                    <a:pt x="34" y="280"/>
                    <a:pt x="1" y="542"/>
                    <a:pt x="1" y="821"/>
                  </a:cubicBezTo>
                  <a:cubicBezTo>
                    <a:pt x="1" y="1099"/>
                    <a:pt x="34" y="1378"/>
                    <a:pt x="83" y="1640"/>
                  </a:cubicBezTo>
                  <a:cubicBezTo>
                    <a:pt x="148" y="1378"/>
                    <a:pt x="181" y="1099"/>
                    <a:pt x="181" y="821"/>
                  </a:cubicBezTo>
                  <a:cubicBezTo>
                    <a:pt x="181" y="542"/>
                    <a:pt x="148" y="280"/>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0"/>
            <p:cNvSpPr/>
            <p:nvPr/>
          </p:nvSpPr>
          <p:spPr>
            <a:xfrm>
              <a:off x="4252750" y="3000700"/>
              <a:ext cx="4550" cy="41000"/>
            </a:xfrm>
            <a:custGeom>
              <a:avLst/>
              <a:gdLst/>
              <a:ahLst/>
              <a:cxnLst/>
              <a:rect l="l" t="t" r="r" b="b"/>
              <a:pathLst>
                <a:path w="182" h="1640" extrusionOk="0">
                  <a:moveTo>
                    <a:pt x="83" y="0"/>
                  </a:moveTo>
                  <a:cubicBezTo>
                    <a:pt x="34" y="263"/>
                    <a:pt x="1" y="541"/>
                    <a:pt x="1" y="820"/>
                  </a:cubicBezTo>
                  <a:cubicBezTo>
                    <a:pt x="1" y="1098"/>
                    <a:pt x="34" y="1377"/>
                    <a:pt x="83" y="1639"/>
                  </a:cubicBezTo>
                  <a:cubicBezTo>
                    <a:pt x="148" y="1377"/>
                    <a:pt x="181" y="1098"/>
                    <a:pt x="181" y="820"/>
                  </a:cubicBezTo>
                  <a:cubicBezTo>
                    <a:pt x="181" y="541"/>
                    <a:pt x="148" y="263"/>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0"/>
            <p:cNvSpPr/>
            <p:nvPr/>
          </p:nvSpPr>
          <p:spPr>
            <a:xfrm>
              <a:off x="4207675" y="2992100"/>
              <a:ext cx="41000" cy="4525"/>
            </a:xfrm>
            <a:custGeom>
              <a:avLst/>
              <a:gdLst/>
              <a:ahLst/>
              <a:cxnLst/>
              <a:rect l="l" t="t" r="r" b="b"/>
              <a:pathLst>
                <a:path w="1640" h="181" extrusionOk="0">
                  <a:moveTo>
                    <a:pt x="820" y="0"/>
                  </a:moveTo>
                  <a:cubicBezTo>
                    <a:pt x="542" y="0"/>
                    <a:pt x="263" y="33"/>
                    <a:pt x="1" y="98"/>
                  </a:cubicBezTo>
                  <a:cubicBezTo>
                    <a:pt x="263" y="148"/>
                    <a:pt x="542" y="180"/>
                    <a:pt x="820" y="180"/>
                  </a:cubicBezTo>
                  <a:cubicBezTo>
                    <a:pt x="1099" y="180"/>
                    <a:pt x="1361" y="148"/>
                    <a:pt x="1640" y="98"/>
                  </a:cubicBezTo>
                  <a:cubicBezTo>
                    <a:pt x="1361" y="33"/>
                    <a:pt x="1099"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0"/>
            <p:cNvSpPr/>
            <p:nvPr/>
          </p:nvSpPr>
          <p:spPr>
            <a:xfrm>
              <a:off x="4261375" y="2992100"/>
              <a:ext cx="41000" cy="4525"/>
            </a:xfrm>
            <a:custGeom>
              <a:avLst/>
              <a:gdLst/>
              <a:ahLst/>
              <a:cxnLst/>
              <a:rect l="l" t="t" r="r" b="b"/>
              <a:pathLst>
                <a:path w="1640" h="181" extrusionOk="0">
                  <a:moveTo>
                    <a:pt x="820" y="0"/>
                  </a:moveTo>
                  <a:cubicBezTo>
                    <a:pt x="541" y="0"/>
                    <a:pt x="262" y="33"/>
                    <a:pt x="0" y="98"/>
                  </a:cubicBezTo>
                  <a:cubicBezTo>
                    <a:pt x="262" y="148"/>
                    <a:pt x="541" y="180"/>
                    <a:pt x="820" y="180"/>
                  </a:cubicBezTo>
                  <a:cubicBezTo>
                    <a:pt x="1098" y="180"/>
                    <a:pt x="1361" y="148"/>
                    <a:pt x="1639" y="98"/>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 name="Google Shape;791;p30"/>
          <p:cNvSpPr/>
          <p:nvPr/>
        </p:nvSpPr>
        <p:spPr>
          <a:xfrm>
            <a:off x="4057957" y="4152799"/>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0"/>
          <p:cNvSpPr/>
          <p:nvPr/>
        </p:nvSpPr>
        <p:spPr>
          <a:xfrm>
            <a:off x="4388893" y="784956"/>
            <a:ext cx="36338" cy="36338"/>
          </a:xfrm>
          <a:custGeom>
            <a:avLst/>
            <a:gdLst/>
            <a:ahLst/>
            <a:cxnLst/>
            <a:rect l="l" t="t" r="r" b="b"/>
            <a:pathLst>
              <a:path w="673" h="673" extrusionOk="0">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 name="Google Shape;793;p30"/>
          <p:cNvGrpSpPr/>
          <p:nvPr/>
        </p:nvGrpSpPr>
        <p:grpSpPr>
          <a:xfrm>
            <a:off x="3339137" y="672099"/>
            <a:ext cx="204479" cy="204479"/>
            <a:chOff x="1976825" y="1493925"/>
            <a:chExt cx="94675" cy="94675"/>
          </a:xfrm>
        </p:grpSpPr>
        <p:sp>
          <p:nvSpPr>
            <p:cNvPr id="794" name="Google Shape;794;p30"/>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0"/>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0"/>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0"/>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30"/>
          <p:cNvSpPr/>
          <p:nvPr/>
        </p:nvSpPr>
        <p:spPr>
          <a:xfrm>
            <a:off x="7792018" y="17770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 name="Google Shape;799;p30"/>
          <p:cNvGrpSpPr/>
          <p:nvPr/>
        </p:nvGrpSpPr>
        <p:grpSpPr>
          <a:xfrm>
            <a:off x="652962" y="4065749"/>
            <a:ext cx="204479" cy="204479"/>
            <a:chOff x="1976825" y="1493925"/>
            <a:chExt cx="94675" cy="94675"/>
          </a:xfrm>
        </p:grpSpPr>
        <p:sp>
          <p:nvSpPr>
            <p:cNvPr id="800" name="Google Shape;800;p30"/>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0"/>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0"/>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0"/>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 name="Google Shape;804;p30"/>
          <p:cNvSpPr/>
          <p:nvPr/>
        </p:nvSpPr>
        <p:spPr>
          <a:xfrm>
            <a:off x="6267757" y="2247799"/>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 name="Google Shape;805;p30"/>
          <p:cNvGrpSpPr/>
          <p:nvPr/>
        </p:nvGrpSpPr>
        <p:grpSpPr>
          <a:xfrm>
            <a:off x="5564409" y="860247"/>
            <a:ext cx="2853692" cy="4069187"/>
            <a:chOff x="5564409" y="860247"/>
            <a:chExt cx="2853692" cy="4069187"/>
          </a:xfrm>
        </p:grpSpPr>
        <p:sp>
          <p:nvSpPr>
            <p:cNvPr id="806" name="Google Shape;806;p30"/>
            <p:cNvSpPr/>
            <p:nvPr/>
          </p:nvSpPr>
          <p:spPr>
            <a:xfrm>
              <a:off x="6987554" y="1622482"/>
              <a:ext cx="155221" cy="106597"/>
            </a:xfrm>
            <a:custGeom>
              <a:avLst/>
              <a:gdLst/>
              <a:ahLst/>
              <a:cxnLst/>
              <a:rect l="l" t="t" r="r" b="b"/>
              <a:pathLst>
                <a:path w="5181" h="3558" extrusionOk="0">
                  <a:moveTo>
                    <a:pt x="4852" y="279"/>
                  </a:moveTo>
                  <a:lnTo>
                    <a:pt x="4902" y="2443"/>
                  </a:lnTo>
                  <a:lnTo>
                    <a:pt x="4689" y="2492"/>
                  </a:lnTo>
                  <a:cubicBezTo>
                    <a:pt x="3246" y="2755"/>
                    <a:pt x="1754" y="3033"/>
                    <a:pt x="279" y="3230"/>
                  </a:cubicBezTo>
                  <a:lnTo>
                    <a:pt x="279" y="279"/>
                  </a:lnTo>
                  <a:close/>
                  <a:moveTo>
                    <a:pt x="1" y="1"/>
                  </a:moveTo>
                  <a:lnTo>
                    <a:pt x="1" y="3558"/>
                  </a:lnTo>
                  <a:lnTo>
                    <a:pt x="165" y="3525"/>
                  </a:lnTo>
                  <a:cubicBezTo>
                    <a:pt x="1689" y="3312"/>
                    <a:pt x="3246" y="3033"/>
                    <a:pt x="4738" y="2755"/>
                  </a:cubicBezTo>
                  <a:lnTo>
                    <a:pt x="5180" y="2673"/>
                  </a:lnTo>
                  <a:lnTo>
                    <a:pt x="5131"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0"/>
            <p:cNvSpPr/>
            <p:nvPr/>
          </p:nvSpPr>
          <p:spPr>
            <a:xfrm>
              <a:off x="6758680" y="1216711"/>
              <a:ext cx="24256" cy="24256"/>
            </a:xfrm>
            <a:custGeom>
              <a:avLst/>
              <a:gdLst/>
              <a:ahLst/>
              <a:cxnLst/>
              <a:rect l="l" t="t" r="r" b="b"/>
              <a:pathLst>
                <a:path w="673" h="673" extrusionOk="0">
                  <a:moveTo>
                    <a:pt x="328" y="1"/>
                  </a:moveTo>
                  <a:cubicBezTo>
                    <a:pt x="148" y="1"/>
                    <a:pt x="0" y="148"/>
                    <a:pt x="0" y="328"/>
                  </a:cubicBezTo>
                  <a:cubicBezTo>
                    <a:pt x="0" y="509"/>
                    <a:pt x="148" y="673"/>
                    <a:pt x="328" y="673"/>
                  </a:cubicBezTo>
                  <a:cubicBezTo>
                    <a:pt x="508" y="673"/>
                    <a:pt x="672" y="509"/>
                    <a:pt x="672" y="328"/>
                  </a:cubicBezTo>
                  <a:cubicBezTo>
                    <a:pt x="672" y="148"/>
                    <a:pt x="508" y="1"/>
                    <a:pt x="328" y="1"/>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0"/>
            <p:cNvSpPr/>
            <p:nvPr/>
          </p:nvSpPr>
          <p:spPr>
            <a:xfrm>
              <a:off x="6749813" y="1213179"/>
              <a:ext cx="36077" cy="30743"/>
            </a:xfrm>
            <a:custGeom>
              <a:avLst/>
              <a:gdLst/>
              <a:ahLst/>
              <a:cxnLst/>
              <a:rect l="l" t="t" r="r" b="b"/>
              <a:pathLst>
                <a:path w="1001" h="853" extrusionOk="0">
                  <a:moveTo>
                    <a:pt x="574" y="181"/>
                  </a:moveTo>
                  <a:cubicBezTo>
                    <a:pt x="705" y="181"/>
                    <a:pt x="820" y="295"/>
                    <a:pt x="820" y="426"/>
                  </a:cubicBezTo>
                  <a:cubicBezTo>
                    <a:pt x="820" y="573"/>
                    <a:pt x="696" y="673"/>
                    <a:pt x="570" y="673"/>
                  </a:cubicBezTo>
                  <a:cubicBezTo>
                    <a:pt x="513" y="673"/>
                    <a:pt x="456" y="653"/>
                    <a:pt x="410" y="607"/>
                  </a:cubicBezTo>
                  <a:cubicBezTo>
                    <a:pt x="246" y="443"/>
                    <a:pt x="361" y="181"/>
                    <a:pt x="574" y="181"/>
                  </a:cubicBezTo>
                  <a:close/>
                  <a:moveTo>
                    <a:pt x="576" y="0"/>
                  </a:moveTo>
                  <a:cubicBezTo>
                    <a:pt x="471" y="0"/>
                    <a:pt x="364" y="40"/>
                    <a:pt x="279" y="131"/>
                  </a:cubicBezTo>
                  <a:cubicBezTo>
                    <a:pt x="0" y="394"/>
                    <a:pt x="197" y="853"/>
                    <a:pt x="574" y="853"/>
                  </a:cubicBezTo>
                  <a:cubicBezTo>
                    <a:pt x="803" y="853"/>
                    <a:pt x="1000" y="656"/>
                    <a:pt x="1000" y="426"/>
                  </a:cubicBezTo>
                  <a:cubicBezTo>
                    <a:pt x="1000" y="172"/>
                    <a:pt x="792" y="0"/>
                    <a:pt x="576" y="0"/>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0"/>
            <p:cNvSpPr/>
            <p:nvPr/>
          </p:nvSpPr>
          <p:spPr>
            <a:xfrm>
              <a:off x="6522999" y="4523301"/>
              <a:ext cx="585832" cy="340103"/>
            </a:xfrm>
            <a:custGeom>
              <a:avLst/>
              <a:gdLst/>
              <a:ahLst/>
              <a:cxnLst/>
              <a:rect l="l" t="t" r="r" b="b"/>
              <a:pathLst>
                <a:path w="19554" h="11352" extrusionOk="0">
                  <a:moveTo>
                    <a:pt x="7098" y="0"/>
                  </a:moveTo>
                  <a:cubicBezTo>
                    <a:pt x="7245" y="1295"/>
                    <a:pt x="7393" y="2590"/>
                    <a:pt x="7540" y="3868"/>
                  </a:cubicBezTo>
                  <a:cubicBezTo>
                    <a:pt x="7540" y="3868"/>
                    <a:pt x="0" y="11015"/>
                    <a:pt x="10458" y="11343"/>
                  </a:cubicBezTo>
                  <a:cubicBezTo>
                    <a:pt x="10636" y="11348"/>
                    <a:pt x="10809" y="11351"/>
                    <a:pt x="10976" y="11351"/>
                  </a:cubicBezTo>
                  <a:cubicBezTo>
                    <a:pt x="19554" y="11351"/>
                    <a:pt x="14523" y="4081"/>
                    <a:pt x="14523" y="4081"/>
                  </a:cubicBezTo>
                  <a:lnTo>
                    <a:pt x="146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0"/>
            <p:cNvSpPr/>
            <p:nvPr/>
          </p:nvSpPr>
          <p:spPr>
            <a:xfrm>
              <a:off x="6645774" y="4519346"/>
              <a:ext cx="384053" cy="348222"/>
            </a:xfrm>
            <a:custGeom>
              <a:avLst/>
              <a:gdLst/>
              <a:ahLst/>
              <a:cxnLst/>
              <a:rect l="l" t="t" r="r" b="b"/>
              <a:pathLst>
                <a:path w="12819" h="11623" extrusionOk="0">
                  <a:moveTo>
                    <a:pt x="10343" y="263"/>
                  </a:moveTo>
                  <a:lnTo>
                    <a:pt x="10261" y="4263"/>
                  </a:lnTo>
                  <a:lnTo>
                    <a:pt x="10294" y="4295"/>
                  </a:lnTo>
                  <a:cubicBezTo>
                    <a:pt x="10310" y="4328"/>
                    <a:pt x="12540" y="7590"/>
                    <a:pt x="11425" y="9639"/>
                  </a:cubicBezTo>
                  <a:cubicBezTo>
                    <a:pt x="10795" y="10776"/>
                    <a:pt x="9257" y="11351"/>
                    <a:pt x="6839" y="11351"/>
                  </a:cubicBezTo>
                  <a:cubicBezTo>
                    <a:pt x="6678" y="11351"/>
                    <a:pt x="6513" y="11349"/>
                    <a:pt x="6344" y="11344"/>
                  </a:cubicBezTo>
                  <a:cubicBezTo>
                    <a:pt x="3311" y="11245"/>
                    <a:pt x="1525" y="10557"/>
                    <a:pt x="1066" y="9328"/>
                  </a:cubicBezTo>
                  <a:cubicBezTo>
                    <a:pt x="263" y="7213"/>
                    <a:pt x="3492" y="4115"/>
                    <a:pt x="3524" y="4099"/>
                  </a:cubicBezTo>
                  <a:lnTo>
                    <a:pt x="3574" y="4050"/>
                  </a:lnTo>
                  <a:lnTo>
                    <a:pt x="3574" y="3984"/>
                  </a:lnTo>
                  <a:cubicBezTo>
                    <a:pt x="3426" y="2771"/>
                    <a:pt x="3295" y="1509"/>
                    <a:pt x="3164" y="263"/>
                  </a:cubicBezTo>
                  <a:close/>
                  <a:moveTo>
                    <a:pt x="2852" y="1"/>
                  </a:moveTo>
                  <a:lnTo>
                    <a:pt x="2869" y="148"/>
                  </a:lnTo>
                  <a:cubicBezTo>
                    <a:pt x="3000" y="1427"/>
                    <a:pt x="3147" y="2706"/>
                    <a:pt x="3295" y="3951"/>
                  </a:cubicBezTo>
                  <a:cubicBezTo>
                    <a:pt x="2869" y="4377"/>
                    <a:pt x="0" y="7279"/>
                    <a:pt x="820" y="9426"/>
                  </a:cubicBezTo>
                  <a:cubicBezTo>
                    <a:pt x="1344" y="10786"/>
                    <a:pt x="3197" y="11524"/>
                    <a:pt x="6344" y="11622"/>
                  </a:cubicBezTo>
                  <a:lnTo>
                    <a:pt x="6868" y="11622"/>
                  </a:lnTo>
                  <a:cubicBezTo>
                    <a:pt x="9392" y="11622"/>
                    <a:pt x="11015" y="10999"/>
                    <a:pt x="11687" y="9770"/>
                  </a:cubicBezTo>
                  <a:cubicBezTo>
                    <a:pt x="12818" y="7672"/>
                    <a:pt x="10819" y="4574"/>
                    <a:pt x="10556" y="4181"/>
                  </a:cubicBezTo>
                  <a:lnTo>
                    <a:pt x="10638" y="1"/>
                  </a:lnTo>
                  <a:close/>
                </a:path>
              </a:pathLst>
            </a:custGeom>
            <a:solidFill>
              <a:srgbClr val="FFA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0"/>
            <p:cNvSpPr/>
            <p:nvPr/>
          </p:nvSpPr>
          <p:spPr>
            <a:xfrm>
              <a:off x="7129983" y="4523301"/>
              <a:ext cx="535799" cy="330725"/>
            </a:xfrm>
            <a:custGeom>
              <a:avLst/>
              <a:gdLst/>
              <a:ahLst/>
              <a:cxnLst/>
              <a:rect l="l" t="t" r="r" b="b"/>
              <a:pathLst>
                <a:path w="17884" h="11039" extrusionOk="0">
                  <a:moveTo>
                    <a:pt x="0" y="0"/>
                  </a:moveTo>
                  <a:lnTo>
                    <a:pt x="115" y="3950"/>
                  </a:lnTo>
                  <a:lnTo>
                    <a:pt x="115" y="9130"/>
                  </a:lnTo>
                  <a:cubicBezTo>
                    <a:pt x="115" y="9130"/>
                    <a:pt x="10117" y="11039"/>
                    <a:pt x="15099" y="11039"/>
                  </a:cubicBezTo>
                  <a:cubicBezTo>
                    <a:pt x="16775" y="11039"/>
                    <a:pt x="17883" y="10822"/>
                    <a:pt x="17850" y="10245"/>
                  </a:cubicBezTo>
                  <a:cubicBezTo>
                    <a:pt x="17736" y="7950"/>
                    <a:pt x="8327" y="3950"/>
                    <a:pt x="8327" y="3950"/>
                  </a:cubicBezTo>
                  <a:cubicBezTo>
                    <a:pt x="8425" y="2655"/>
                    <a:pt x="8524" y="1328"/>
                    <a:pt x="8606" y="0"/>
                  </a:cubicBezTo>
                  <a:close/>
                </a:path>
              </a:pathLst>
            </a:custGeom>
            <a:solidFill>
              <a:srgbClr val="FFA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0"/>
            <p:cNvSpPr/>
            <p:nvPr/>
          </p:nvSpPr>
          <p:spPr>
            <a:xfrm>
              <a:off x="7125549" y="4518867"/>
              <a:ext cx="543649" cy="338874"/>
            </a:xfrm>
            <a:custGeom>
              <a:avLst/>
              <a:gdLst/>
              <a:ahLst/>
              <a:cxnLst/>
              <a:rect l="l" t="t" r="r" b="b"/>
              <a:pathLst>
                <a:path w="18146" h="11311" extrusionOk="0">
                  <a:moveTo>
                    <a:pt x="8590" y="279"/>
                  </a:moveTo>
                  <a:cubicBezTo>
                    <a:pt x="8508" y="1558"/>
                    <a:pt x="8409" y="2836"/>
                    <a:pt x="8311" y="4098"/>
                  </a:cubicBezTo>
                  <a:lnTo>
                    <a:pt x="8311" y="4197"/>
                  </a:lnTo>
                  <a:lnTo>
                    <a:pt x="8409" y="4229"/>
                  </a:lnTo>
                  <a:cubicBezTo>
                    <a:pt x="8508" y="4262"/>
                    <a:pt x="17752" y="8213"/>
                    <a:pt x="17867" y="10393"/>
                  </a:cubicBezTo>
                  <a:cubicBezTo>
                    <a:pt x="17867" y="10491"/>
                    <a:pt x="17818" y="10589"/>
                    <a:pt x="17736" y="10638"/>
                  </a:cubicBezTo>
                  <a:cubicBezTo>
                    <a:pt x="17396" y="10937"/>
                    <a:pt x="16485" y="11060"/>
                    <a:pt x="15224" y="11060"/>
                  </a:cubicBezTo>
                  <a:cubicBezTo>
                    <a:pt x="11434" y="11060"/>
                    <a:pt x="4485" y="9950"/>
                    <a:pt x="378" y="9163"/>
                  </a:cubicBezTo>
                  <a:lnTo>
                    <a:pt x="394" y="4098"/>
                  </a:lnTo>
                  <a:lnTo>
                    <a:pt x="296" y="279"/>
                  </a:lnTo>
                  <a:close/>
                  <a:moveTo>
                    <a:pt x="1" y="1"/>
                  </a:moveTo>
                  <a:lnTo>
                    <a:pt x="115" y="4098"/>
                  </a:lnTo>
                  <a:lnTo>
                    <a:pt x="115" y="9393"/>
                  </a:lnTo>
                  <a:lnTo>
                    <a:pt x="214" y="9409"/>
                  </a:lnTo>
                  <a:cubicBezTo>
                    <a:pt x="738" y="9507"/>
                    <a:pt x="10262" y="11311"/>
                    <a:pt x="15195" y="11311"/>
                  </a:cubicBezTo>
                  <a:cubicBezTo>
                    <a:pt x="16539" y="11311"/>
                    <a:pt x="17539" y="11179"/>
                    <a:pt x="17933" y="10852"/>
                  </a:cubicBezTo>
                  <a:cubicBezTo>
                    <a:pt x="18080" y="10737"/>
                    <a:pt x="18146" y="10557"/>
                    <a:pt x="18146" y="10393"/>
                  </a:cubicBezTo>
                  <a:cubicBezTo>
                    <a:pt x="18031" y="8131"/>
                    <a:pt x="9639" y="4459"/>
                    <a:pt x="8606" y="4016"/>
                  </a:cubicBezTo>
                  <a:cubicBezTo>
                    <a:pt x="8721" y="2738"/>
                    <a:pt x="8803" y="1443"/>
                    <a:pt x="8901" y="148"/>
                  </a:cubicBezTo>
                  <a:lnTo>
                    <a:pt x="8901" y="1"/>
                  </a:lnTo>
                  <a:close/>
                </a:path>
              </a:pathLst>
            </a:custGeom>
            <a:solidFill>
              <a:srgbClr val="FFA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0"/>
            <p:cNvSpPr/>
            <p:nvPr/>
          </p:nvSpPr>
          <p:spPr>
            <a:xfrm>
              <a:off x="6449328" y="2510847"/>
              <a:ext cx="1184517" cy="2102332"/>
            </a:xfrm>
            <a:custGeom>
              <a:avLst/>
              <a:gdLst/>
              <a:ahLst/>
              <a:cxnLst/>
              <a:rect l="l" t="t" r="r" b="b"/>
              <a:pathLst>
                <a:path w="39537" h="70172" extrusionOk="0">
                  <a:moveTo>
                    <a:pt x="12229" y="1"/>
                  </a:moveTo>
                  <a:cubicBezTo>
                    <a:pt x="8524" y="12819"/>
                    <a:pt x="6213" y="24358"/>
                    <a:pt x="5934" y="31537"/>
                  </a:cubicBezTo>
                  <a:cubicBezTo>
                    <a:pt x="5656" y="39225"/>
                    <a:pt x="4426" y="48699"/>
                    <a:pt x="1673" y="62287"/>
                  </a:cubicBezTo>
                  <a:cubicBezTo>
                    <a:pt x="1017" y="65500"/>
                    <a:pt x="411" y="68139"/>
                    <a:pt x="1" y="69893"/>
                  </a:cubicBezTo>
                  <a:lnTo>
                    <a:pt x="39537" y="70172"/>
                  </a:lnTo>
                  <a:cubicBezTo>
                    <a:pt x="38127" y="64648"/>
                    <a:pt x="37062" y="59042"/>
                    <a:pt x="36324" y="53403"/>
                  </a:cubicBezTo>
                  <a:cubicBezTo>
                    <a:pt x="34718" y="41061"/>
                    <a:pt x="35619" y="35357"/>
                    <a:pt x="34488" y="24686"/>
                  </a:cubicBezTo>
                  <a:cubicBezTo>
                    <a:pt x="33865" y="18982"/>
                    <a:pt x="32324" y="10016"/>
                    <a:pt x="29226" y="296"/>
                  </a:cubicBezTo>
                  <a:lnTo>
                    <a:pt x="12229" y="1"/>
                  </a:lnTo>
                  <a:close/>
                </a:path>
              </a:pathLst>
            </a:custGeom>
            <a:solidFill>
              <a:srgbClr val="FFC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0"/>
            <p:cNvSpPr/>
            <p:nvPr/>
          </p:nvSpPr>
          <p:spPr>
            <a:xfrm>
              <a:off x="6444924" y="2506923"/>
              <a:ext cx="1194823" cy="2110182"/>
            </a:xfrm>
            <a:custGeom>
              <a:avLst/>
              <a:gdLst/>
              <a:ahLst/>
              <a:cxnLst/>
              <a:rect l="l" t="t" r="r" b="b"/>
              <a:pathLst>
                <a:path w="39881" h="70434" extrusionOk="0">
                  <a:moveTo>
                    <a:pt x="12474" y="263"/>
                  </a:moveTo>
                  <a:lnTo>
                    <a:pt x="29275" y="558"/>
                  </a:lnTo>
                  <a:cubicBezTo>
                    <a:pt x="31799" y="8458"/>
                    <a:pt x="33537" y="16588"/>
                    <a:pt x="34488" y="24817"/>
                  </a:cubicBezTo>
                  <a:cubicBezTo>
                    <a:pt x="35012" y="29620"/>
                    <a:pt x="35110" y="33340"/>
                    <a:pt x="35209" y="37258"/>
                  </a:cubicBezTo>
                  <a:cubicBezTo>
                    <a:pt x="35340" y="41929"/>
                    <a:pt x="35455" y="46748"/>
                    <a:pt x="36340" y="53534"/>
                  </a:cubicBezTo>
                  <a:cubicBezTo>
                    <a:pt x="37077" y="59140"/>
                    <a:pt x="38126" y="64680"/>
                    <a:pt x="39520" y="70155"/>
                  </a:cubicBezTo>
                  <a:lnTo>
                    <a:pt x="328" y="69893"/>
                  </a:lnTo>
                  <a:cubicBezTo>
                    <a:pt x="918" y="67434"/>
                    <a:pt x="1459" y="64943"/>
                    <a:pt x="1967" y="62435"/>
                  </a:cubicBezTo>
                  <a:cubicBezTo>
                    <a:pt x="4590" y="49535"/>
                    <a:pt x="5950" y="39749"/>
                    <a:pt x="6229" y="31668"/>
                  </a:cubicBezTo>
                  <a:cubicBezTo>
                    <a:pt x="6491" y="24571"/>
                    <a:pt x="8770" y="13130"/>
                    <a:pt x="12474" y="263"/>
                  </a:cubicBezTo>
                  <a:close/>
                  <a:moveTo>
                    <a:pt x="12277" y="0"/>
                  </a:moveTo>
                  <a:lnTo>
                    <a:pt x="12245" y="99"/>
                  </a:lnTo>
                  <a:cubicBezTo>
                    <a:pt x="8507" y="13015"/>
                    <a:pt x="6213" y="24522"/>
                    <a:pt x="5967" y="31652"/>
                  </a:cubicBezTo>
                  <a:cubicBezTo>
                    <a:pt x="5672" y="39733"/>
                    <a:pt x="4311" y="49486"/>
                    <a:pt x="1705" y="62386"/>
                  </a:cubicBezTo>
                  <a:cubicBezTo>
                    <a:pt x="1180" y="64943"/>
                    <a:pt x="623" y="67500"/>
                    <a:pt x="33" y="69991"/>
                  </a:cubicBezTo>
                  <a:lnTo>
                    <a:pt x="0" y="70155"/>
                  </a:lnTo>
                  <a:lnTo>
                    <a:pt x="39700" y="70434"/>
                  </a:lnTo>
                  <a:lnTo>
                    <a:pt x="39880" y="70434"/>
                  </a:lnTo>
                  <a:lnTo>
                    <a:pt x="39831" y="70270"/>
                  </a:lnTo>
                  <a:cubicBezTo>
                    <a:pt x="38421" y="64746"/>
                    <a:pt x="37356" y="59157"/>
                    <a:pt x="36618" y="53518"/>
                  </a:cubicBezTo>
                  <a:cubicBezTo>
                    <a:pt x="35733" y="46732"/>
                    <a:pt x="35602" y="41929"/>
                    <a:pt x="35487" y="37258"/>
                  </a:cubicBezTo>
                  <a:cubicBezTo>
                    <a:pt x="35389" y="33324"/>
                    <a:pt x="35291" y="29603"/>
                    <a:pt x="34766" y="24800"/>
                  </a:cubicBezTo>
                  <a:cubicBezTo>
                    <a:pt x="33816" y="16507"/>
                    <a:pt x="32045" y="8344"/>
                    <a:pt x="29521" y="394"/>
                  </a:cubicBezTo>
                  <a:lnTo>
                    <a:pt x="29488" y="296"/>
                  </a:lnTo>
                  <a:lnTo>
                    <a:pt x="12376" y="0"/>
                  </a:lnTo>
                  <a:close/>
                </a:path>
              </a:pathLst>
            </a:custGeom>
            <a:solidFill>
              <a:srgbClr val="FFC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0"/>
            <p:cNvSpPr/>
            <p:nvPr/>
          </p:nvSpPr>
          <p:spPr>
            <a:xfrm>
              <a:off x="6621207" y="2390529"/>
              <a:ext cx="296152" cy="2321368"/>
            </a:xfrm>
            <a:custGeom>
              <a:avLst/>
              <a:gdLst/>
              <a:ahLst/>
              <a:cxnLst/>
              <a:rect l="l" t="t" r="r" b="b"/>
              <a:pathLst>
                <a:path w="9885" h="77483" extrusionOk="0">
                  <a:moveTo>
                    <a:pt x="9606" y="1"/>
                  </a:moveTo>
                  <a:lnTo>
                    <a:pt x="1" y="77450"/>
                  </a:lnTo>
                  <a:lnTo>
                    <a:pt x="279" y="77482"/>
                  </a:lnTo>
                  <a:lnTo>
                    <a:pt x="9885" y="34"/>
                  </a:lnTo>
                  <a:lnTo>
                    <a:pt x="96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0"/>
            <p:cNvSpPr/>
            <p:nvPr/>
          </p:nvSpPr>
          <p:spPr>
            <a:xfrm>
              <a:off x="6909000" y="2306550"/>
              <a:ext cx="126701" cy="2299908"/>
            </a:xfrm>
            <a:custGeom>
              <a:avLst/>
              <a:gdLst/>
              <a:ahLst/>
              <a:cxnLst/>
              <a:rect l="l" t="t" r="r" b="b"/>
              <a:pathLst>
                <a:path w="4229" h="80269" extrusionOk="0">
                  <a:moveTo>
                    <a:pt x="3967" y="1"/>
                  </a:moveTo>
                  <a:lnTo>
                    <a:pt x="0" y="80253"/>
                  </a:lnTo>
                  <a:lnTo>
                    <a:pt x="279" y="80269"/>
                  </a:lnTo>
                  <a:lnTo>
                    <a:pt x="42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0"/>
            <p:cNvSpPr/>
            <p:nvPr/>
          </p:nvSpPr>
          <p:spPr>
            <a:xfrm>
              <a:off x="7164347" y="2345350"/>
              <a:ext cx="56025" cy="2392582"/>
            </a:xfrm>
            <a:custGeom>
              <a:avLst/>
              <a:gdLst/>
              <a:ahLst/>
              <a:cxnLst/>
              <a:rect l="l" t="t" r="r" b="b"/>
              <a:pathLst>
                <a:path w="1870" h="79860" extrusionOk="0">
                  <a:moveTo>
                    <a:pt x="0" y="1"/>
                  </a:moveTo>
                  <a:lnTo>
                    <a:pt x="1607" y="79859"/>
                  </a:lnTo>
                  <a:lnTo>
                    <a:pt x="1869" y="79859"/>
                  </a:lnTo>
                  <a:lnTo>
                    <a:pt x="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7259139" y="2390529"/>
              <a:ext cx="302024" cy="2337067"/>
            </a:xfrm>
            <a:custGeom>
              <a:avLst/>
              <a:gdLst/>
              <a:ahLst/>
              <a:cxnLst/>
              <a:rect l="l" t="t" r="r" b="b"/>
              <a:pathLst>
                <a:path w="10081" h="78007" extrusionOk="0">
                  <a:moveTo>
                    <a:pt x="262" y="1"/>
                  </a:moveTo>
                  <a:lnTo>
                    <a:pt x="0" y="34"/>
                  </a:lnTo>
                  <a:lnTo>
                    <a:pt x="9802" y="78007"/>
                  </a:lnTo>
                  <a:lnTo>
                    <a:pt x="10081" y="77974"/>
                  </a:lnTo>
                  <a:lnTo>
                    <a:pt x="2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0"/>
            <p:cNvSpPr/>
            <p:nvPr/>
          </p:nvSpPr>
          <p:spPr>
            <a:xfrm>
              <a:off x="5589934" y="4308370"/>
              <a:ext cx="439569" cy="564920"/>
            </a:xfrm>
            <a:custGeom>
              <a:avLst/>
              <a:gdLst/>
              <a:ahLst/>
              <a:cxnLst/>
              <a:rect l="l" t="t" r="r" b="b"/>
              <a:pathLst>
                <a:path w="14672" h="18856" extrusionOk="0">
                  <a:moveTo>
                    <a:pt x="4316" y="1"/>
                  </a:moveTo>
                  <a:cubicBezTo>
                    <a:pt x="3764" y="1"/>
                    <a:pt x="3243" y="126"/>
                    <a:pt x="2771" y="388"/>
                  </a:cubicBezTo>
                  <a:cubicBezTo>
                    <a:pt x="116" y="1847"/>
                    <a:pt x="1" y="7092"/>
                    <a:pt x="2525" y="12091"/>
                  </a:cubicBezTo>
                  <a:cubicBezTo>
                    <a:pt x="4600" y="16188"/>
                    <a:pt x="7816" y="18855"/>
                    <a:pt x="10370" y="18855"/>
                  </a:cubicBezTo>
                  <a:cubicBezTo>
                    <a:pt x="10923" y="18855"/>
                    <a:pt x="11445" y="18730"/>
                    <a:pt x="11917" y="18468"/>
                  </a:cubicBezTo>
                  <a:cubicBezTo>
                    <a:pt x="14573" y="17009"/>
                    <a:pt x="14671" y="11764"/>
                    <a:pt x="12147" y="6781"/>
                  </a:cubicBezTo>
                  <a:cubicBezTo>
                    <a:pt x="10072" y="2671"/>
                    <a:pt x="6866" y="1"/>
                    <a:pt x="4316" y="1"/>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0"/>
            <p:cNvSpPr/>
            <p:nvPr/>
          </p:nvSpPr>
          <p:spPr>
            <a:xfrm>
              <a:off x="5585530" y="4304505"/>
              <a:ext cx="448377" cy="572889"/>
            </a:xfrm>
            <a:custGeom>
              <a:avLst/>
              <a:gdLst/>
              <a:ahLst/>
              <a:cxnLst/>
              <a:rect l="l" t="t" r="r" b="b"/>
              <a:pathLst>
                <a:path w="14966" h="19122" extrusionOk="0">
                  <a:moveTo>
                    <a:pt x="4371" y="270"/>
                  </a:moveTo>
                  <a:cubicBezTo>
                    <a:pt x="4400" y="270"/>
                    <a:pt x="4430" y="270"/>
                    <a:pt x="4459" y="271"/>
                  </a:cubicBezTo>
                  <a:cubicBezTo>
                    <a:pt x="4885" y="271"/>
                    <a:pt x="5295" y="337"/>
                    <a:pt x="5705" y="468"/>
                  </a:cubicBezTo>
                  <a:cubicBezTo>
                    <a:pt x="8032" y="1189"/>
                    <a:pt x="10507" y="3681"/>
                    <a:pt x="12163" y="6975"/>
                  </a:cubicBezTo>
                  <a:cubicBezTo>
                    <a:pt x="14654" y="11893"/>
                    <a:pt x="14572" y="17056"/>
                    <a:pt x="11982" y="18482"/>
                  </a:cubicBezTo>
                  <a:cubicBezTo>
                    <a:pt x="11548" y="18727"/>
                    <a:pt x="11049" y="18853"/>
                    <a:pt x="10509" y="18853"/>
                  </a:cubicBezTo>
                  <a:cubicBezTo>
                    <a:pt x="10112" y="18853"/>
                    <a:pt x="9693" y="18785"/>
                    <a:pt x="9261" y="18646"/>
                  </a:cubicBezTo>
                  <a:cubicBezTo>
                    <a:pt x="6934" y="17941"/>
                    <a:pt x="4459" y="15450"/>
                    <a:pt x="2803" y="12155"/>
                  </a:cubicBezTo>
                  <a:cubicBezTo>
                    <a:pt x="312" y="7238"/>
                    <a:pt x="394" y="2074"/>
                    <a:pt x="2984" y="632"/>
                  </a:cubicBezTo>
                  <a:cubicBezTo>
                    <a:pt x="3401" y="400"/>
                    <a:pt x="3878" y="270"/>
                    <a:pt x="4371" y="270"/>
                  </a:cubicBezTo>
                  <a:close/>
                  <a:moveTo>
                    <a:pt x="4465" y="1"/>
                  </a:moveTo>
                  <a:cubicBezTo>
                    <a:pt x="3876" y="1"/>
                    <a:pt x="3331" y="135"/>
                    <a:pt x="2852" y="402"/>
                  </a:cubicBezTo>
                  <a:cubicBezTo>
                    <a:pt x="132" y="1894"/>
                    <a:pt x="0" y="7221"/>
                    <a:pt x="2557" y="12286"/>
                  </a:cubicBezTo>
                  <a:cubicBezTo>
                    <a:pt x="4246" y="15630"/>
                    <a:pt x="6786" y="18170"/>
                    <a:pt x="9180" y="18908"/>
                  </a:cubicBezTo>
                  <a:cubicBezTo>
                    <a:pt x="9606" y="19056"/>
                    <a:pt x="10065" y="19121"/>
                    <a:pt x="10507" y="19121"/>
                  </a:cubicBezTo>
                  <a:cubicBezTo>
                    <a:pt x="11065" y="19121"/>
                    <a:pt x="11622" y="18990"/>
                    <a:pt x="12114" y="18728"/>
                  </a:cubicBezTo>
                  <a:cubicBezTo>
                    <a:pt x="14835" y="17220"/>
                    <a:pt x="14966" y="11893"/>
                    <a:pt x="12409" y="6844"/>
                  </a:cubicBezTo>
                  <a:cubicBezTo>
                    <a:pt x="10720" y="3484"/>
                    <a:pt x="8180" y="943"/>
                    <a:pt x="5787" y="206"/>
                  </a:cubicBezTo>
                  <a:cubicBezTo>
                    <a:pt x="5329" y="69"/>
                    <a:pt x="4886" y="1"/>
                    <a:pt x="4465" y="1"/>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0"/>
            <p:cNvSpPr/>
            <p:nvPr/>
          </p:nvSpPr>
          <p:spPr>
            <a:xfrm>
              <a:off x="5564409" y="4711058"/>
              <a:ext cx="418417" cy="201030"/>
            </a:xfrm>
            <a:custGeom>
              <a:avLst/>
              <a:gdLst/>
              <a:ahLst/>
              <a:cxnLst/>
              <a:rect l="l" t="t" r="r" b="b"/>
              <a:pathLst>
                <a:path w="13966" h="6710" extrusionOk="0">
                  <a:moveTo>
                    <a:pt x="7189" y="1"/>
                  </a:moveTo>
                  <a:cubicBezTo>
                    <a:pt x="6347" y="1"/>
                    <a:pt x="5422" y="126"/>
                    <a:pt x="4410" y="421"/>
                  </a:cubicBezTo>
                  <a:cubicBezTo>
                    <a:pt x="4410" y="421"/>
                    <a:pt x="1" y="6010"/>
                    <a:pt x="6131" y="6633"/>
                  </a:cubicBezTo>
                  <a:cubicBezTo>
                    <a:pt x="6646" y="6685"/>
                    <a:pt x="7130" y="6709"/>
                    <a:pt x="7585" y="6709"/>
                  </a:cubicBezTo>
                  <a:cubicBezTo>
                    <a:pt x="12536" y="6709"/>
                    <a:pt x="13966" y="3863"/>
                    <a:pt x="13966" y="3863"/>
                  </a:cubicBezTo>
                  <a:cubicBezTo>
                    <a:pt x="13966" y="3863"/>
                    <a:pt x="11870" y="1"/>
                    <a:pt x="7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0"/>
            <p:cNvSpPr/>
            <p:nvPr/>
          </p:nvSpPr>
          <p:spPr>
            <a:xfrm>
              <a:off x="5627773" y="4707014"/>
              <a:ext cx="359486" cy="209179"/>
            </a:xfrm>
            <a:custGeom>
              <a:avLst/>
              <a:gdLst/>
              <a:ahLst/>
              <a:cxnLst/>
              <a:rect l="l" t="t" r="r" b="b"/>
              <a:pathLst>
                <a:path w="11999" h="6982" extrusionOk="0">
                  <a:moveTo>
                    <a:pt x="5027" y="278"/>
                  </a:moveTo>
                  <a:cubicBezTo>
                    <a:pt x="9277" y="278"/>
                    <a:pt x="11384" y="3502"/>
                    <a:pt x="11687" y="3998"/>
                  </a:cubicBezTo>
                  <a:cubicBezTo>
                    <a:pt x="11449" y="4415"/>
                    <a:pt x="9858" y="6711"/>
                    <a:pt x="5454" y="6711"/>
                  </a:cubicBezTo>
                  <a:cubicBezTo>
                    <a:pt x="5009" y="6711"/>
                    <a:pt x="4536" y="6688"/>
                    <a:pt x="4032" y="6637"/>
                  </a:cubicBezTo>
                  <a:cubicBezTo>
                    <a:pt x="2426" y="6473"/>
                    <a:pt x="1426" y="5948"/>
                    <a:pt x="1049" y="5080"/>
                  </a:cubicBezTo>
                  <a:cubicBezTo>
                    <a:pt x="361" y="3424"/>
                    <a:pt x="2131" y="982"/>
                    <a:pt x="2360" y="670"/>
                  </a:cubicBezTo>
                  <a:cubicBezTo>
                    <a:pt x="3329" y="395"/>
                    <a:pt x="4217" y="278"/>
                    <a:pt x="5027" y="278"/>
                  </a:cubicBezTo>
                  <a:close/>
                  <a:moveTo>
                    <a:pt x="5053" y="1"/>
                  </a:moveTo>
                  <a:cubicBezTo>
                    <a:pt x="4202" y="1"/>
                    <a:pt x="3267" y="127"/>
                    <a:pt x="2246" y="425"/>
                  </a:cubicBezTo>
                  <a:lnTo>
                    <a:pt x="2213" y="441"/>
                  </a:lnTo>
                  <a:lnTo>
                    <a:pt x="2180" y="474"/>
                  </a:lnTo>
                  <a:cubicBezTo>
                    <a:pt x="2098" y="572"/>
                    <a:pt x="0" y="3277"/>
                    <a:pt x="803" y="5178"/>
                  </a:cubicBezTo>
                  <a:cubicBezTo>
                    <a:pt x="1213" y="6145"/>
                    <a:pt x="2295" y="6735"/>
                    <a:pt x="4000" y="6899"/>
                  </a:cubicBezTo>
                  <a:cubicBezTo>
                    <a:pt x="4491" y="6948"/>
                    <a:pt x="4967" y="6981"/>
                    <a:pt x="5458" y="6981"/>
                  </a:cubicBezTo>
                  <a:cubicBezTo>
                    <a:pt x="10441" y="6981"/>
                    <a:pt x="11949" y="4096"/>
                    <a:pt x="11966" y="4063"/>
                  </a:cubicBezTo>
                  <a:lnTo>
                    <a:pt x="11998" y="3998"/>
                  </a:lnTo>
                  <a:lnTo>
                    <a:pt x="11966" y="3932"/>
                  </a:lnTo>
                  <a:cubicBezTo>
                    <a:pt x="11938" y="3891"/>
                    <a:pt x="9780" y="1"/>
                    <a:pt x="5053" y="1"/>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0"/>
            <p:cNvSpPr/>
            <p:nvPr/>
          </p:nvSpPr>
          <p:spPr>
            <a:xfrm>
              <a:off x="5660160" y="4814988"/>
              <a:ext cx="49134" cy="61417"/>
            </a:xfrm>
            <a:custGeom>
              <a:avLst/>
              <a:gdLst/>
              <a:ahLst/>
              <a:cxnLst/>
              <a:rect l="l" t="t" r="r" b="b"/>
              <a:pathLst>
                <a:path w="1640" h="2050" extrusionOk="0">
                  <a:moveTo>
                    <a:pt x="1460" y="0"/>
                  </a:moveTo>
                  <a:cubicBezTo>
                    <a:pt x="1115" y="345"/>
                    <a:pt x="788" y="705"/>
                    <a:pt x="509" y="1099"/>
                  </a:cubicBezTo>
                  <a:cubicBezTo>
                    <a:pt x="329" y="1361"/>
                    <a:pt x="148" y="1623"/>
                    <a:pt x="1" y="1918"/>
                  </a:cubicBezTo>
                  <a:lnTo>
                    <a:pt x="230" y="2049"/>
                  </a:lnTo>
                  <a:cubicBezTo>
                    <a:pt x="378" y="1771"/>
                    <a:pt x="542" y="1508"/>
                    <a:pt x="722" y="1263"/>
                  </a:cubicBezTo>
                  <a:cubicBezTo>
                    <a:pt x="1001" y="886"/>
                    <a:pt x="1312" y="525"/>
                    <a:pt x="1640" y="214"/>
                  </a:cubicBezTo>
                  <a:lnTo>
                    <a:pt x="1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5754473" y="4850341"/>
              <a:ext cx="42752" cy="63874"/>
            </a:xfrm>
            <a:custGeom>
              <a:avLst/>
              <a:gdLst/>
              <a:ahLst/>
              <a:cxnLst/>
              <a:rect l="l" t="t" r="r" b="b"/>
              <a:pathLst>
                <a:path w="1427" h="2132" extrusionOk="0">
                  <a:moveTo>
                    <a:pt x="1213" y="1"/>
                  </a:moveTo>
                  <a:cubicBezTo>
                    <a:pt x="951" y="345"/>
                    <a:pt x="705" y="705"/>
                    <a:pt x="475" y="1082"/>
                  </a:cubicBezTo>
                  <a:cubicBezTo>
                    <a:pt x="295" y="1394"/>
                    <a:pt x="131" y="1705"/>
                    <a:pt x="0" y="2033"/>
                  </a:cubicBezTo>
                  <a:lnTo>
                    <a:pt x="246" y="2132"/>
                  </a:lnTo>
                  <a:cubicBezTo>
                    <a:pt x="377" y="1820"/>
                    <a:pt x="541" y="1509"/>
                    <a:pt x="705" y="1214"/>
                  </a:cubicBezTo>
                  <a:cubicBezTo>
                    <a:pt x="918" y="853"/>
                    <a:pt x="1164" y="492"/>
                    <a:pt x="1426" y="165"/>
                  </a:cubicBezTo>
                  <a:lnTo>
                    <a:pt x="12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0"/>
            <p:cNvSpPr/>
            <p:nvPr/>
          </p:nvSpPr>
          <p:spPr>
            <a:xfrm>
              <a:off x="5702882" y="4827751"/>
              <a:ext cx="56025" cy="76158"/>
            </a:xfrm>
            <a:custGeom>
              <a:avLst/>
              <a:gdLst/>
              <a:ahLst/>
              <a:cxnLst/>
              <a:rect l="l" t="t" r="r" b="b"/>
              <a:pathLst>
                <a:path w="1870" h="2542" extrusionOk="0">
                  <a:moveTo>
                    <a:pt x="1673" y="1"/>
                  </a:moveTo>
                  <a:cubicBezTo>
                    <a:pt x="1263" y="427"/>
                    <a:pt x="886" y="902"/>
                    <a:pt x="558" y="1410"/>
                  </a:cubicBezTo>
                  <a:cubicBezTo>
                    <a:pt x="345" y="1738"/>
                    <a:pt x="165" y="2082"/>
                    <a:pt x="1" y="2427"/>
                  </a:cubicBezTo>
                  <a:lnTo>
                    <a:pt x="247" y="2541"/>
                  </a:lnTo>
                  <a:cubicBezTo>
                    <a:pt x="411" y="2197"/>
                    <a:pt x="591" y="1869"/>
                    <a:pt x="788" y="1558"/>
                  </a:cubicBezTo>
                  <a:cubicBezTo>
                    <a:pt x="1099" y="1066"/>
                    <a:pt x="1460" y="607"/>
                    <a:pt x="1870" y="197"/>
                  </a:cubicBezTo>
                  <a:lnTo>
                    <a:pt x="16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0"/>
            <p:cNvSpPr/>
            <p:nvPr/>
          </p:nvSpPr>
          <p:spPr>
            <a:xfrm>
              <a:off x="6534294" y="4321822"/>
              <a:ext cx="439539" cy="565040"/>
            </a:xfrm>
            <a:custGeom>
              <a:avLst/>
              <a:gdLst/>
              <a:ahLst/>
              <a:cxnLst/>
              <a:rect l="l" t="t" r="r" b="b"/>
              <a:pathLst>
                <a:path w="14671" h="18860" extrusionOk="0">
                  <a:moveTo>
                    <a:pt x="10378" y="0"/>
                  </a:moveTo>
                  <a:cubicBezTo>
                    <a:pt x="7823" y="0"/>
                    <a:pt x="4602" y="2660"/>
                    <a:pt x="2525" y="6774"/>
                  </a:cubicBezTo>
                  <a:cubicBezTo>
                    <a:pt x="0" y="11774"/>
                    <a:pt x="99" y="17002"/>
                    <a:pt x="2771" y="18478"/>
                  </a:cubicBezTo>
                  <a:cubicBezTo>
                    <a:pt x="3241" y="18736"/>
                    <a:pt x="3759" y="18859"/>
                    <a:pt x="4308" y="18859"/>
                  </a:cubicBezTo>
                  <a:cubicBezTo>
                    <a:pt x="6860" y="18859"/>
                    <a:pt x="10069" y="16199"/>
                    <a:pt x="12146" y="12085"/>
                  </a:cubicBezTo>
                  <a:cubicBezTo>
                    <a:pt x="14671" y="7086"/>
                    <a:pt x="14572" y="1857"/>
                    <a:pt x="11917" y="382"/>
                  </a:cubicBezTo>
                  <a:cubicBezTo>
                    <a:pt x="11447" y="123"/>
                    <a:pt x="10928" y="0"/>
                    <a:pt x="10378" y="0"/>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0"/>
            <p:cNvSpPr/>
            <p:nvPr/>
          </p:nvSpPr>
          <p:spPr>
            <a:xfrm>
              <a:off x="6529860" y="4317777"/>
              <a:ext cx="448407" cy="572889"/>
            </a:xfrm>
            <a:custGeom>
              <a:avLst/>
              <a:gdLst/>
              <a:ahLst/>
              <a:cxnLst/>
              <a:rect l="l" t="t" r="r" b="b"/>
              <a:pathLst>
                <a:path w="14967" h="19122" extrusionOk="0">
                  <a:moveTo>
                    <a:pt x="10508" y="271"/>
                  </a:moveTo>
                  <a:cubicBezTo>
                    <a:pt x="11016" y="271"/>
                    <a:pt x="11540" y="402"/>
                    <a:pt x="11983" y="648"/>
                  </a:cubicBezTo>
                  <a:cubicBezTo>
                    <a:pt x="14573" y="2074"/>
                    <a:pt x="14655" y="7253"/>
                    <a:pt x="12163" y="12171"/>
                  </a:cubicBezTo>
                  <a:cubicBezTo>
                    <a:pt x="10508" y="15449"/>
                    <a:pt x="8033" y="17941"/>
                    <a:pt x="5705" y="18662"/>
                  </a:cubicBezTo>
                  <a:cubicBezTo>
                    <a:pt x="5270" y="18795"/>
                    <a:pt x="4848" y="18862"/>
                    <a:pt x="4446" y="18862"/>
                  </a:cubicBezTo>
                  <a:cubicBezTo>
                    <a:pt x="3909" y="18862"/>
                    <a:pt x="3409" y="18742"/>
                    <a:pt x="2968" y="18498"/>
                  </a:cubicBezTo>
                  <a:cubicBezTo>
                    <a:pt x="378" y="17072"/>
                    <a:pt x="312" y="11892"/>
                    <a:pt x="2787" y="6975"/>
                  </a:cubicBezTo>
                  <a:cubicBezTo>
                    <a:pt x="4459" y="3697"/>
                    <a:pt x="6934" y="1205"/>
                    <a:pt x="9262" y="484"/>
                  </a:cubicBezTo>
                  <a:cubicBezTo>
                    <a:pt x="9655" y="353"/>
                    <a:pt x="10082" y="287"/>
                    <a:pt x="10508" y="271"/>
                  </a:cubicBezTo>
                  <a:close/>
                  <a:moveTo>
                    <a:pt x="10490" y="0"/>
                  </a:moveTo>
                  <a:cubicBezTo>
                    <a:pt x="10070" y="0"/>
                    <a:pt x="9631" y="69"/>
                    <a:pt x="9180" y="205"/>
                  </a:cubicBezTo>
                  <a:cubicBezTo>
                    <a:pt x="6787" y="943"/>
                    <a:pt x="4246" y="3483"/>
                    <a:pt x="2542" y="6844"/>
                  </a:cubicBezTo>
                  <a:cubicBezTo>
                    <a:pt x="1" y="11909"/>
                    <a:pt x="132" y="17236"/>
                    <a:pt x="2837" y="18727"/>
                  </a:cubicBezTo>
                  <a:cubicBezTo>
                    <a:pt x="3304" y="18976"/>
                    <a:pt x="3830" y="19122"/>
                    <a:pt x="4373" y="19122"/>
                  </a:cubicBezTo>
                  <a:cubicBezTo>
                    <a:pt x="4402" y="19122"/>
                    <a:pt x="4430" y="19122"/>
                    <a:pt x="4459" y="19121"/>
                  </a:cubicBezTo>
                  <a:cubicBezTo>
                    <a:pt x="4902" y="19121"/>
                    <a:pt x="5361" y="19055"/>
                    <a:pt x="5787" y="18908"/>
                  </a:cubicBezTo>
                  <a:cubicBezTo>
                    <a:pt x="8180" y="18186"/>
                    <a:pt x="10721" y="15629"/>
                    <a:pt x="12409" y="12286"/>
                  </a:cubicBezTo>
                  <a:cubicBezTo>
                    <a:pt x="14966" y="7221"/>
                    <a:pt x="14835" y="1894"/>
                    <a:pt x="12114" y="402"/>
                  </a:cubicBezTo>
                  <a:cubicBezTo>
                    <a:pt x="11626" y="134"/>
                    <a:pt x="11077" y="0"/>
                    <a:pt x="10490" y="0"/>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0"/>
            <p:cNvSpPr/>
            <p:nvPr/>
          </p:nvSpPr>
          <p:spPr>
            <a:xfrm>
              <a:off x="6580941" y="4724330"/>
              <a:ext cx="418417" cy="201000"/>
            </a:xfrm>
            <a:custGeom>
              <a:avLst/>
              <a:gdLst/>
              <a:ahLst/>
              <a:cxnLst/>
              <a:rect l="l" t="t" r="r" b="b"/>
              <a:pathLst>
                <a:path w="13966" h="6709" extrusionOk="0">
                  <a:moveTo>
                    <a:pt x="6777" y="0"/>
                  </a:moveTo>
                  <a:cubicBezTo>
                    <a:pt x="2096" y="0"/>
                    <a:pt x="1" y="3862"/>
                    <a:pt x="1" y="3862"/>
                  </a:cubicBezTo>
                  <a:cubicBezTo>
                    <a:pt x="1" y="3862"/>
                    <a:pt x="1417" y="6709"/>
                    <a:pt x="6378" y="6709"/>
                  </a:cubicBezTo>
                  <a:cubicBezTo>
                    <a:pt x="6834" y="6709"/>
                    <a:pt x="7319" y="6685"/>
                    <a:pt x="7836" y="6633"/>
                  </a:cubicBezTo>
                  <a:cubicBezTo>
                    <a:pt x="13966" y="6010"/>
                    <a:pt x="9557" y="420"/>
                    <a:pt x="9557" y="420"/>
                  </a:cubicBezTo>
                  <a:cubicBezTo>
                    <a:pt x="8545" y="125"/>
                    <a:pt x="7619" y="0"/>
                    <a:pt x="6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0"/>
            <p:cNvSpPr/>
            <p:nvPr/>
          </p:nvSpPr>
          <p:spPr>
            <a:xfrm>
              <a:off x="6576537" y="4720465"/>
              <a:ext cx="359486" cy="208969"/>
            </a:xfrm>
            <a:custGeom>
              <a:avLst/>
              <a:gdLst/>
              <a:ahLst/>
              <a:cxnLst/>
              <a:rect l="l" t="t" r="r" b="b"/>
              <a:pathLst>
                <a:path w="11999" h="6975" extrusionOk="0">
                  <a:moveTo>
                    <a:pt x="6963" y="272"/>
                  </a:moveTo>
                  <a:cubicBezTo>
                    <a:pt x="7771" y="272"/>
                    <a:pt x="8656" y="389"/>
                    <a:pt x="9622" y="664"/>
                  </a:cubicBezTo>
                  <a:cubicBezTo>
                    <a:pt x="9868" y="975"/>
                    <a:pt x="11638" y="3418"/>
                    <a:pt x="10933" y="5073"/>
                  </a:cubicBezTo>
                  <a:cubicBezTo>
                    <a:pt x="10572" y="5942"/>
                    <a:pt x="9573" y="6467"/>
                    <a:pt x="7966" y="6630"/>
                  </a:cubicBezTo>
                  <a:cubicBezTo>
                    <a:pt x="7451" y="6684"/>
                    <a:pt x="6967" y="6709"/>
                    <a:pt x="6513" y="6709"/>
                  </a:cubicBezTo>
                  <a:cubicBezTo>
                    <a:pt x="2120" y="6709"/>
                    <a:pt x="549" y="4409"/>
                    <a:pt x="312" y="4008"/>
                  </a:cubicBezTo>
                  <a:cubicBezTo>
                    <a:pt x="601" y="3512"/>
                    <a:pt x="2708" y="272"/>
                    <a:pt x="6963" y="272"/>
                  </a:cubicBezTo>
                  <a:close/>
                  <a:moveTo>
                    <a:pt x="6953" y="1"/>
                  </a:moveTo>
                  <a:cubicBezTo>
                    <a:pt x="2220" y="1"/>
                    <a:pt x="47" y="3901"/>
                    <a:pt x="33" y="3942"/>
                  </a:cubicBezTo>
                  <a:lnTo>
                    <a:pt x="0" y="4008"/>
                  </a:lnTo>
                  <a:lnTo>
                    <a:pt x="33" y="4073"/>
                  </a:lnTo>
                  <a:cubicBezTo>
                    <a:pt x="49" y="4106"/>
                    <a:pt x="1541" y="6975"/>
                    <a:pt x="6540" y="6975"/>
                  </a:cubicBezTo>
                  <a:cubicBezTo>
                    <a:pt x="7016" y="6975"/>
                    <a:pt x="7507" y="6958"/>
                    <a:pt x="7999" y="6909"/>
                  </a:cubicBezTo>
                  <a:cubicBezTo>
                    <a:pt x="9704" y="6729"/>
                    <a:pt x="10786" y="6155"/>
                    <a:pt x="11195" y="5188"/>
                  </a:cubicBezTo>
                  <a:cubicBezTo>
                    <a:pt x="11999" y="3270"/>
                    <a:pt x="9900" y="582"/>
                    <a:pt x="9818" y="467"/>
                  </a:cubicBezTo>
                  <a:lnTo>
                    <a:pt x="9786" y="435"/>
                  </a:lnTo>
                  <a:lnTo>
                    <a:pt x="9737" y="418"/>
                  </a:lnTo>
                  <a:cubicBezTo>
                    <a:pt x="8725" y="125"/>
                    <a:pt x="7798" y="1"/>
                    <a:pt x="6953" y="1"/>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0"/>
            <p:cNvSpPr/>
            <p:nvPr/>
          </p:nvSpPr>
          <p:spPr>
            <a:xfrm>
              <a:off x="6853994" y="4828260"/>
              <a:ext cx="49613" cy="61387"/>
            </a:xfrm>
            <a:custGeom>
              <a:avLst/>
              <a:gdLst/>
              <a:ahLst/>
              <a:cxnLst/>
              <a:rect l="l" t="t" r="r" b="b"/>
              <a:pathLst>
                <a:path w="1656" h="2049" extrusionOk="0">
                  <a:moveTo>
                    <a:pt x="197" y="0"/>
                  </a:moveTo>
                  <a:lnTo>
                    <a:pt x="0" y="213"/>
                  </a:lnTo>
                  <a:cubicBezTo>
                    <a:pt x="574" y="738"/>
                    <a:pt x="1049" y="1361"/>
                    <a:pt x="1410" y="2049"/>
                  </a:cubicBezTo>
                  <a:lnTo>
                    <a:pt x="1656" y="1918"/>
                  </a:lnTo>
                  <a:cubicBezTo>
                    <a:pt x="1492" y="1623"/>
                    <a:pt x="1328" y="1361"/>
                    <a:pt x="1131" y="1098"/>
                  </a:cubicBezTo>
                  <a:cubicBezTo>
                    <a:pt x="853" y="705"/>
                    <a:pt x="541" y="328"/>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0"/>
            <p:cNvSpPr/>
            <p:nvPr/>
          </p:nvSpPr>
          <p:spPr>
            <a:xfrm>
              <a:off x="6766092" y="4863613"/>
              <a:ext cx="43232" cy="64353"/>
            </a:xfrm>
            <a:custGeom>
              <a:avLst/>
              <a:gdLst/>
              <a:ahLst/>
              <a:cxnLst/>
              <a:rect l="l" t="t" r="r" b="b"/>
              <a:pathLst>
                <a:path w="1443" h="2148" extrusionOk="0">
                  <a:moveTo>
                    <a:pt x="213" y="0"/>
                  </a:moveTo>
                  <a:lnTo>
                    <a:pt x="0" y="164"/>
                  </a:lnTo>
                  <a:cubicBezTo>
                    <a:pt x="262" y="508"/>
                    <a:pt x="508" y="853"/>
                    <a:pt x="721" y="1230"/>
                  </a:cubicBezTo>
                  <a:cubicBezTo>
                    <a:pt x="902" y="1525"/>
                    <a:pt x="1049" y="1836"/>
                    <a:pt x="1197" y="2147"/>
                  </a:cubicBezTo>
                  <a:lnTo>
                    <a:pt x="1443" y="2033"/>
                  </a:lnTo>
                  <a:cubicBezTo>
                    <a:pt x="1115" y="1312"/>
                    <a:pt x="705" y="623"/>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0"/>
            <p:cNvSpPr/>
            <p:nvPr/>
          </p:nvSpPr>
          <p:spPr>
            <a:xfrm>
              <a:off x="6804890" y="4841503"/>
              <a:ext cx="55995" cy="76158"/>
            </a:xfrm>
            <a:custGeom>
              <a:avLst/>
              <a:gdLst/>
              <a:ahLst/>
              <a:cxnLst/>
              <a:rect l="l" t="t" r="r" b="b"/>
              <a:pathLst>
                <a:path w="1869" h="2542" extrusionOk="0">
                  <a:moveTo>
                    <a:pt x="197" y="1"/>
                  </a:moveTo>
                  <a:lnTo>
                    <a:pt x="0" y="197"/>
                  </a:lnTo>
                  <a:cubicBezTo>
                    <a:pt x="393" y="607"/>
                    <a:pt x="754" y="1066"/>
                    <a:pt x="1082" y="1558"/>
                  </a:cubicBezTo>
                  <a:cubicBezTo>
                    <a:pt x="1279" y="1869"/>
                    <a:pt x="1459" y="2197"/>
                    <a:pt x="1623" y="2541"/>
                  </a:cubicBezTo>
                  <a:lnTo>
                    <a:pt x="1869" y="2427"/>
                  </a:lnTo>
                  <a:cubicBezTo>
                    <a:pt x="1705" y="2082"/>
                    <a:pt x="1508" y="1738"/>
                    <a:pt x="1311" y="1410"/>
                  </a:cubicBezTo>
                  <a:cubicBezTo>
                    <a:pt x="984" y="902"/>
                    <a:pt x="607" y="427"/>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a:off x="5748062" y="3245999"/>
              <a:ext cx="1087777" cy="1651019"/>
            </a:xfrm>
            <a:custGeom>
              <a:avLst/>
              <a:gdLst/>
              <a:ahLst/>
              <a:cxnLst/>
              <a:rect l="l" t="t" r="r" b="b"/>
              <a:pathLst>
                <a:path w="36308" h="55108" extrusionOk="0">
                  <a:moveTo>
                    <a:pt x="17572" y="0"/>
                  </a:moveTo>
                  <a:cubicBezTo>
                    <a:pt x="7869" y="0"/>
                    <a:pt x="1" y="12769"/>
                    <a:pt x="1" y="28521"/>
                  </a:cubicBezTo>
                  <a:cubicBezTo>
                    <a:pt x="1" y="44273"/>
                    <a:pt x="1" y="55108"/>
                    <a:pt x="17572" y="55108"/>
                  </a:cubicBezTo>
                  <a:cubicBezTo>
                    <a:pt x="36308" y="55108"/>
                    <a:pt x="35144" y="44273"/>
                    <a:pt x="35144" y="28521"/>
                  </a:cubicBezTo>
                  <a:cubicBezTo>
                    <a:pt x="35144" y="12769"/>
                    <a:pt x="27276" y="0"/>
                    <a:pt x="17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0"/>
            <p:cNvSpPr/>
            <p:nvPr/>
          </p:nvSpPr>
          <p:spPr>
            <a:xfrm>
              <a:off x="5744137" y="3242074"/>
              <a:ext cx="1062731" cy="1658869"/>
            </a:xfrm>
            <a:custGeom>
              <a:avLst/>
              <a:gdLst/>
              <a:ahLst/>
              <a:cxnLst/>
              <a:rect l="l" t="t" r="r" b="b"/>
              <a:pathLst>
                <a:path w="35472" h="55370" extrusionOk="0">
                  <a:moveTo>
                    <a:pt x="17703" y="279"/>
                  </a:moveTo>
                  <a:cubicBezTo>
                    <a:pt x="27309" y="279"/>
                    <a:pt x="35127" y="13015"/>
                    <a:pt x="35144" y="28652"/>
                  </a:cubicBezTo>
                  <a:lnTo>
                    <a:pt x="35144" y="31291"/>
                  </a:lnTo>
                  <a:cubicBezTo>
                    <a:pt x="35177" y="40110"/>
                    <a:pt x="35209" y="47060"/>
                    <a:pt x="31161" y="51141"/>
                  </a:cubicBezTo>
                  <a:cubicBezTo>
                    <a:pt x="28473" y="53846"/>
                    <a:pt x="24194" y="55108"/>
                    <a:pt x="17703" y="55108"/>
                  </a:cubicBezTo>
                  <a:cubicBezTo>
                    <a:pt x="263" y="55108"/>
                    <a:pt x="263" y="44585"/>
                    <a:pt x="263" y="28652"/>
                  </a:cubicBezTo>
                  <a:cubicBezTo>
                    <a:pt x="263" y="12999"/>
                    <a:pt x="8082" y="279"/>
                    <a:pt x="17703" y="279"/>
                  </a:cubicBezTo>
                  <a:close/>
                  <a:moveTo>
                    <a:pt x="17703" y="0"/>
                  </a:moveTo>
                  <a:cubicBezTo>
                    <a:pt x="7934" y="0"/>
                    <a:pt x="1" y="12851"/>
                    <a:pt x="1" y="28652"/>
                  </a:cubicBezTo>
                  <a:cubicBezTo>
                    <a:pt x="1" y="36454"/>
                    <a:pt x="1" y="43191"/>
                    <a:pt x="2214" y="47912"/>
                  </a:cubicBezTo>
                  <a:cubicBezTo>
                    <a:pt x="4590" y="52993"/>
                    <a:pt x="9524" y="55370"/>
                    <a:pt x="17703" y="55370"/>
                  </a:cubicBezTo>
                  <a:cubicBezTo>
                    <a:pt x="24260" y="55370"/>
                    <a:pt x="28604" y="54091"/>
                    <a:pt x="31341" y="51321"/>
                  </a:cubicBezTo>
                  <a:cubicBezTo>
                    <a:pt x="35472" y="47174"/>
                    <a:pt x="35439" y="40159"/>
                    <a:pt x="35406" y="31291"/>
                  </a:cubicBezTo>
                  <a:lnTo>
                    <a:pt x="35406" y="28652"/>
                  </a:lnTo>
                  <a:cubicBezTo>
                    <a:pt x="35406" y="12851"/>
                    <a:pt x="27473" y="0"/>
                    <a:pt x="17703" y="0"/>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0"/>
            <p:cNvSpPr/>
            <p:nvPr/>
          </p:nvSpPr>
          <p:spPr>
            <a:xfrm>
              <a:off x="5749050" y="4298873"/>
              <a:ext cx="205314" cy="531365"/>
            </a:xfrm>
            <a:custGeom>
              <a:avLst/>
              <a:gdLst/>
              <a:ahLst/>
              <a:cxnLst/>
              <a:rect l="l" t="t" r="r" b="b"/>
              <a:pathLst>
                <a:path w="6853" h="17736" extrusionOk="0">
                  <a:moveTo>
                    <a:pt x="1" y="0"/>
                  </a:moveTo>
                  <a:cubicBezTo>
                    <a:pt x="1" y="836"/>
                    <a:pt x="1" y="1656"/>
                    <a:pt x="1" y="2492"/>
                  </a:cubicBezTo>
                  <a:cubicBezTo>
                    <a:pt x="17" y="2918"/>
                    <a:pt x="33" y="3328"/>
                    <a:pt x="50" y="3737"/>
                  </a:cubicBezTo>
                  <a:cubicBezTo>
                    <a:pt x="83" y="4164"/>
                    <a:pt x="99" y="4573"/>
                    <a:pt x="132" y="4983"/>
                  </a:cubicBezTo>
                  <a:cubicBezTo>
                    <a:pt x="263" y="6655"/>
                    <a:pt x="542" y="8311"/>
                    <a:pt x="951" y="9933"/>
                  </a:cubicBezTo>
                  <a:cubicBezTo>
                    <a:pt x="1427" y="11540"/>
                    <a:pt x="2066" y="13113"/>
                    <a:pt x="3066" y="14490"/>
                  </a:cubicBezTo>
                  <a:cubicBezTo>
                    <a:pt x="3181" y="14654"/>
                    <a:pt x="3295" y="14834"/>
                    <a:pt x="3443" y="14998"/>
                  </a:cubicBezTo>
                  <a:lnTo>
                    <a:pt x="3853" y="15474"/>
                  </a:lnTo>
                  <a:cubicBezTo>
                    <a:pt x="4131" y="15785"/>
                    <a:pt x="4426" y="16080"/>
                    <a:pt x="4754" y="16359"/>
                  </a:cubicBezTo>
                  <a:cubicBezTo>
                    <a:pt x="5066" y="16637"/>
                    <a:pt x="5393" y="16883"/>
                    <a:pt x="5754" y="17113"/>
                  </a:cubicBezTo>
                  <a:cubicBezTo>
                    <a:pt x="6098" y="17326"/>
                    <a:pt x="6475" y="17539"/>
                    <a:pt x="6819" y="17736"/>
                  </a:cubicBezTo>
                  <a:lnTo>
                    <a:pt x="6852" y="17719"/>
                  </a:lnTo>
                  <a:cubicBezTo>
                    <a:pt x="5393" y="16883"/>
                    <a:pt x="4164" y="15736"/>
                    <a:pt x="3213" y="14359"/>
                  </a:cubicBezTo>
                  <a:cubicBezTo>
                    <a:pt x="2295" y="12982"/>
                    <a:pt x="1623" y="11458"/>
                    <a:pt x="1197" y="9851"/>
                  </a:cubicBezTo>
                  <a:cubicBezTo>
                    <a:pt x="771" y="8245"/>
                    <a:pt x="492" y="6622"/>
                    <a:pt x="329" y="4967"/>
                  </a:cubicBezTo>
                  <a:cubicBezTo>
                    <a:pt x="165" y="3311"/>
                    <a:pt x="83" y="1656"/>
                    <a:pt x="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a:off x="5951877" y="4826283"/>
              <a:ext cx="322666" cy="74660"/>
            </a:xfrm>
            <a:custGeom>
              <a:avLst/>
              <a:gdLst/>
              <a:ahLst/>
              <a:cxnLst/>
              <a:rect l="l" t="t" r="r" b="b"/>
              <a:pathLst>
                <a:path w="10770" h="2492" extrusionOk="0">
                  <a:moveTo>
                    <a:pt x="131" y="0"/>
                  </a:moveTo>
                  <a:lnTo>
                    <a:pt x="0" y="246"/>
                  </a:lnTo>
                  <a:cubicBezTo>
                    <a:pt x="2639" y="1754"/>
                    <a:pt x="6163" y="2492"/>
                    <a:pt x="10769" y="2492"/>
                  </a:cubicBezTo>
                  <a:lnTo>
                    <a:pt x="10769" y="2230"/>
                  </a:lnTo>
                  <a:cubicBezTo>
                    <a:pt x="6196" y="2230"/>
                    <a:pt x="2721" y="1492"/>
                    <a:pt x="131" y="0"/>
                  </a:cubicBezTo>
                  <a:close/>
                </a:path>
              </a:pathLst>
            </a:custGeom>
            <a:solidFill>
              <a:srgbClr val="A42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0"/>
            <p:cNvSpPr/>
            <p:nvPr/>
          </p:nvSpPr>
          <p:spPr>
            <a:xfrm>
              <a:off x="6634479" y="4329791"/>
              <a:ext cx="168463" cy="485707"/>
            </a:xfrm>
            <a:custGeom>
              <a:avLst/>
              <a:gdLst/>
              <a:ahLst/>
              <a:cxnLst/>
              <a:rect l="l" t="t" r="r" b="b"/>
              <a:pathLst>
                <a:path w="5623" h="16212" extrusionOk="0">
                  <a:moveTo>
                    <a:pt x="5541" y="1"/>
                  </a:moveTo>
                  <a:cubicBezTo>
                    <a:pt x="5508" y="1476"/>
                    <a:pt x="5459" y="2968"/>
                    <a:pt x="5327" y="4443"/>
                  </a:cubicBezTo>
                  <a:cubicBezTo>
                    <a:pt x="5213" y="5935"/>
                    <a:pt x="5000" y="7393"/>
                    <a:pt x="4655" y="8852"/>
                  </a:cubicBezTo>
                  <a:cubicBezTo>
                    <a:pt x="4328" y="10295"/>
                    <a:pt x="3770" y="11688"/>
                    <a:pt x="3016" y="12966"/>
                  </a:cubicBezTo>
                  <a:cubicBezTo>
                    <a:pt x="2246" y="14245"/>
                    <a:pt x="1230" y="15343"/>
                    <a:pt x="0" y="16195"/>
                  </a:cubicBezTo>
                  <a:lnTo>
                    <a:pt x="17" y="16212"/>
                  </a:lnTo>
                  <a:cubicBezTo>
                    <a:pt x="328" y="15999"/>
                    <a:pt x="656" y="15818"/>
                    <a:pt x="935" y="15573"/>
                  </a:cubicBezTo>
                  <a:cubicBezTo>
                    <a:pt x="1213" y="15343"/>
                    <a:pt x="1525" y="15114"/>
                    <a:pt x="1787" y="14851"/>
                  </a:cubicBezTo>
                  <a:cubicBezTo>
                    <a:pt x="2066" y="14589"/>
                    <a:pt x="2311" y="14294"/>
                    <a:pt x="2541" y="13999"/>
                  </a:cubicBezTo>
                  <a:cubicBezTo>
                    <a:pt x="2787" y="13720"/>
                    <a:pt x="3016" y="13409"/>
                    <a:pt x="3213" y="13081"/>
                  </a:cubicBezTo>
                  <a:cubicBezTo>
                    <a:pt x="4000" y="11803"/>
                    <a:pt x="4573" y="10393"/>
                    <a:pt x="4934" y="8918"/>
                  </a:cubicBezTo>
                  <a:cubicBezTo>
                    <a:pt x="5262" y="7459"/>
                    <a:pt x="5459" y="5967"/>
                    <a:pt x="5541" y="4476"/>
                  </a:cubicBezTo>
                  <a:cubicBezTo>
                    <a:pt x="5573" y="4099"/>
                    <a:pt x="5573" y="3722"/>
                    <a:pt x="5590" y="3361"/>
                  </a:cubicBezTo>
                  <a:cubicBezTo>
                    <a:pt x="5606" y="2984"/>
                    <a:pt x="5622" y="2607"/>
                    <a:pt x="5622" y="2230"/>
                  </a:cubicBezTo>
                  <a:cubicBezTo>
                    <a:pt x="5606" y="1493"/>
                    <a:pt x="5590" y="755"/>
                    <a:pt x="55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0"/>
            <p:cNvSpPr/>
            <p:nvPr/>
          </p:nvSpPr>
          <p:spPr>
            <a:xfrm>
              <a:off x="6131126" y="4218820"/>
              <a:ext cx="135058" cy="625649"/>
            </a:xfrm>
            <a:custGeom>
              <a:avLst/>
              <a:gdLst/>
              <a:ahLst/>
              <a:cxnLst/>
              <a:rect l="l" t="t" r="r" b="b"/>
              <a:pathLst>
                <a:path w="4508" h="20883" extrusionOk="0">
                  <a:moveTo>
                    <a:pt x="262" y="0"/>
                  </a:moveTo>
                  <a:lnTo>
                    <a:pt x="0" y="50"/>
                  </a:lnTo>
                  <a:lnTo>
                    <a:pt x="4246" y="20883"/>
                  </a:lnTo>
                  <a:lnTo>
                    <a:pt x="4508" y="20817"/>
                  </a:lnTo>
                  <a:lnTo>
                    <a:pt x="2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a:off x="6325595" y="4217352"/>
              <a:ext cx="77596" cy="667892"/>
            </a:xfrm>
            <a:custGeom>
              <a:avLst/>
              <a:gdLst/>
              <a:ahLst/>
              <a:cxnLst/>
              <a:rect l="l" t="t" r="r" b="b"/>
              <a:pathLst>
                <a:path w="2590" h="22293" extrusionOk="0">
                  <a:moveTo>
                    <a:pt x="2328" y="0"/>
                  </a:moveTo>
                  <a:lnTo>
                    <a:pt x="0" y="22260"/>
                  </a:lnTo>
                  <a:lnTo>
                    <a:pt x="262" y="22292"/>
                  </a:lnTo>
                  <a:lnTo>
                    <a:pt x="2590" y="17"/>
                  </a:lnTo>
                  <a:lnTo>
                    <a:pt x="23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0"/>
            <p:cNvSpPr/>
            <p:nvPr/>
          </p:nvSpPr>
          <p:spPr>
            <a:xfrm>
              <a:off x="5949421" y="3246478"/>
              <a:ext cx="753846" cy="1392257"/>
            </a:xfrm>
            <a:custGeom>
              <a:avLst/>
              <a:gdLst/>
              <a:ahLst/>
              <a:cxnLst/>
              <a:rect l="l" t="t" r="r" b="b"/>
              <a:pathLst>
                <a:path w="25162" h="46471" extrusionOk="0">
                  <a:moveTo>
                    <a:pt x="10851" y="1"/>
                  </a:moveTo>
                  <a:cubicBezTo>
                    <a:pt x="7786" y="1"/>
                    <a:pt x="4918" y="1263"/>
                    <a:pt x="2426" y="3476"/>
                  </a:cubicBezTo>
                  <a:cubicBezTo>
                    <a:pt x="1803" y="5328"/>
                    <a:pt x="1344" y="7229"/>
                    <a:pt x="1000" y="9163"/>
                  </a:cubicBezTo>
                  <a:cubicBezTo>
                    <a:pt x="361" y="12688"/>
                    <a:pt x="17" y="16261"/>
                    <a:pt x="0" y="19834"/>
                  </a:cubicBezTo>
                  <a:cubicBezTo>
                    <a:pt x="0" y="24506"/>
                    <a:pt x="640" y="29210"/>
                    <a:pt x="2361" y="33537"/>
                  </a:cubicBezTo>
                  <a:cubicBezTo>
                    <a:pt x="3361" y="36045"/>
                    <a:pt x="4754" y="38356"/>
                    <a:pt x="6229" y="40586"/>
                  </a:cubicBezTo>
                  <a:cubicBezTo>
                    <a:pt x="6639" y="41176"/>
                    <a:pt x="10425" y="45995"/>
                    <a:pt x="10097" y="46470"/>
                  </a:cubicBezTo>
                  <a:lnTo>
                    <a:pt x="10556" y="45831"/>
                  </a:lnTo>
                  <a:cubicBezTo>
                    <a:pt x="12327" y="43372"/>
                    <a:pt x="14359" y="41126"/>
                    <a:pt x="16047" y="38619"/>
                  </a:cubicBezTo>
                  <a:cubicBezTo>
                    <a:pt x="17867" y="35963"/>
                    <a:pt x="19408" y="33144"/>
                    <a:pt x="20653" y="30177"/>
                  </a:cubicBezTo>
                  <a:cubicBezTo>
                    <a:pt x="25161" y="19900"/>
                    <a:pt x="20162" y="4328"/>
                    <a:pt x="20162" y="4328"/>
                  </a:cubicBezTo>
                  <a:cubicBezTo>
                    <a:pt x="17146" y="329"/>
                    <a:pt x="15048" y="1"/>
                    <a:pt x="10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0"/>
            <p:cNvSpPr/>
            <p:nvPr/>
          </p:nvSpPr>
          <p:spPr>
            <a:xfrm>
              <a:off x="5944507" y="3242074"/>
              <a:ext cx="761186" cy="1399088"/>
            </a:xfrm>
            <a:custGeom>
              <a:avLst/>
              <a:gdLst/>
              <a:ahLst/>
              <a:cxnLst/>
              <a:rect l="l" t="t" r="r" b="b"/>
              <a:pathLst>
                <a:path w="25407" h="46699" extrusionOk="0">
                  <a:moveTo>
                    <a:pt x="11015" y="279"/>
                  </a:moveTo>
                  <a:cubicBezTo>
                    <a:pt x="15261" y="279"/>
                    <a:pt x="17277" y="656"/>
                    <a:pt x="20211" y="4541"/>
                  </a:cubicBezTo>
                  <a:cubicBezTo>
                    <a:pt x="20424" y="5213"/>
                    <a:pt x="25046" y="20325"/>
                    <a:pt x="20703" y="30275"/>
                  </a:cubicBezTo>
                  <a:cubicBezTo>
                    <a:pt x="19457" y="33225"/>
                    <a:pt x="17916" y="36045"/>
                    <a:pt x="16113" y="38700"/>
                  </a:cubicBezTo>
                  <a:cubicBezTo>
                    <a:pt x="15162" y="40093"/>
                    <a:pt x="14097" y="41437"/>
                    <a:pt x="13064" y="42732"/>
                  </a:cubicBezTo>
                  <a:cubicBezTo>
                    <a:pt x="12245" y="43749"/>
                    <a:pt x="11392" y="44814"/>
                    <a:pt x="10606" y="45896"/>
                  </a:cubicBezTo>
                  <a:lnTo>
                    <a:pt x="10343" y="46256"/>
                  </a:lnTo>
                  <a:cubicBezTo>
                    <a:pt x="10098" y="45601"/>
                    <a:pt x="9147" y="44191"/>
                    <a:pt x="7147" y="41519"/>
                  </a:cubicBezTo>
                  <a:cubicBezTo>
                    <a:pt x="6836" y="41110"/>
                    <a:pt x="6590" y="40782"/>
                    <a:pt x="6508" y="40651"/>
                  </a:cubicBezTo>
                  <a:cubicBezTo>
                    <a:pt x="5196" y="38684"/>
                    <a:pt x="3721" y="36291"/>
                    <a:pt x="2656" y="33635"/>
                  </a:cubicBezTo>
                  <a:cubicBezTo>
                    <a:pt x="1084" y="29689"/>
                    <a:pt x="297" y="25121"/>
                    <a:pt x="295" y="19997"/>
                  </a:cubicBezTo>
                  <a:lnTo>
                    <a:pt x="295" y="19997"/>
                  </a:lnTo>
                  <a:cubicBezTo>
                    <a:pt x="328" y="16424"/>
                    <a:pt x="673" y="12851"/>
                    <a:pt x="1312" y="9343"/>
                  </a:cubicBezTo>
                  <a:cubicBezTo>
                    <a:pt x="1640" y="7425"/>
                    <a:pt x="2115" y="5557"/>
                    <a:pt x="2705" y="3705"/>
                  </a:cubicBezTo>
                  <a:cubicBezTo>
                    <a:pt x="5246" y="1459"/>
                    <a:pt x="8114" y="279"/>
                    <a:pt x="11015" y="279"/>
                  </a:cubicBezTo>
                  <a:close/>
                  <a:moveTo>
                    <a:pt x="11015" y="0"/>
                  </a:moveTo>
                  <a:cubicBezTo>
                    <a:pt x="8032" y="0"/>
                    <a:pt x="5082" y="1213"/>
                    <a:pt x="2492" y="3524"/>
                  </a:cubicBezTo>
                  <a:lnTo>
                    <a:pt x="2459" y="3557"/>
                  </a:lnTo>
                  <a:lnTo>
                    <a:pt x="2459" y="3590"/>
                  </a:lnTo>
                  <a:cubicBezTo>
                    <a:pt x="1836" y="5442"/>
                    <a:pt x="1361" y="7360"/>
                    <a:pt x="1033" y="9294"/>
                  </a:cubicBezTo>
                  <a:cubicBezTo>
                    <a:pt x="377" y="12818"/>
                    <a:pt x="33" y="16392"/>
                    <a:pt x="0" y="19981"/>
                  </a:cubicBezTo>
                  <a:cubicBezTo>
                    <a:pt x="0" y="25144"/>
                    <a:pt x="804" y="29767"/>
                    <a:pt x="2394" y="33733"/>
                  </a:cubicBezTo>
                  <a:cubicBezTo>
                    <a:pt x="3475" y="36422"/>
                    <a:pt x="4967" y="38815"/>
                    <a:pt x="6278" y="40798"/>
                  </a:cubicBezTo>
                  <a:cubicBezTo>
                    <a:pt x="6360" y="40929"/>
                    <a:pt x="6606" y="41257"/>
                    <a:pt x="6934" y="41683"/>
                  </a:cubicBezTo>
                  <a:cubicBezTo>
                    <a:pt x="7835" y="42896"/>
                    <a:pt x="10245" y="46125"/>
                    <a:pt x="10130" y="46535"/>
                  </a:cubicBezTo>
                  <a:lnTo>
                    <a:pt x="10360" y="46699"/>
                  </a:lnTo>
                  <a:lnTo>
                    <a:pt x="10819" y="46060"/>
                  </a:lnTo>
                  <a:cubicBezTo>
                    <a:pt x="11606" y="44978"/>
                    <a:pt x="12441" y="43912"/>
                    <a:pt x="13261" y="42896"/>
                  </a:cubicBezTo>
                  <a:cubicBezTo>
                    <a:pt x="14294" y="41585"/>
                    <a:pt x="15376" y="40257"/>
                    <a:pt x="16326" y="38848"/>
                  </a:cubicBezTo>
                  <a:cubicBezTo>
                    <a:pt x="18129" y="36176"/>
                    <a:pt x="19686" y="33340"/>
                    <a:pt x="20932" y="30390"/>
                  </a:cubicBezTo>
                  <a:cubicBezTo>
                    <a:pt x="25407" y="20162"/>
                    <a:pt x="20506" y="4590"/>
                    <a:pt x="20457" y="4442"/>
                  </a:cubicBezTo>
                  <a:lnTo>
                    <a:pt x="20440" y="4393"/>
                  </a:lnTo>
                  <a:cubicBezTo>
                    <a:pt x="17424" y="394"/>
                    <a:pt x="15359" y="0"/>
                    <a:pt x="11015" y="0"/>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0"/>
            <p:cNvSpPr/>
            <p:nvPr/>
          </p:nvSpPr>
          <p:spPr>
            <a:xfrm>
              <a:off x="5935190" y="4724690"/>
              <a:ext cx="369793" cy="177751"/>
            </a:xfrm>
            <a:custGeom>
              <a:avLst/>
              <a:gdLst/>
              <a:ahLst/>
              <a:cxnLst/>
              <a:rect l="l" t="t" r="r" b="b"/>
              <a:pathLst>
                <a:path w="12343" h="5933" extrusionOk="0">
                  <a:moveTo>
                    <a:pt x="5946" y="0"/>
                  </a:moveTo>
                  <a:cubicBezTo>
                    <a:pt x="1543" y="0"/>
                    <a:pt x="0" y="5473"/>
                    <a:pt x="0" y="5473"/>
                  </a:cubicBezTo>
                  <a:lnTo>
                    <a:pt x="12343" y="5932"/>
                  </a:lnTo>
                  <a:cubicBezTo>
                    <a:pt x="12343" y="5932"/>
                    <a:pt x="11818" y="834"/>
                    <a:pt x="6786" y="64"/>
                  </a:cubicBezTo>
                  <a:cubicBezTo>
                    <a:pt x="6495" y="21"/>
                    <a:pt x="6215" y="0"/>
                    <a:pt x="5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0"/>
            <p:cNvSpPr/>
            <p:nvPr/>
          </p:nvSpPr>
          <p:spPr>
            <a:xfrm>
              <a:off x="5929767" y="4720675"/>
              <a:ext cx="379649" cy="186170"/>
            </a:xfrm>
            <a:custGeom>
              <a:avLst/>
              <a:gdLst/>
              <a:ahLst/>
              <a:cxnLst/>
              <a:rect l="l" t="t" r="r" b="b"/>
              <a:pathLst>
                <a:path w="12672" h="6214" extrusionOk="0">
                  <a:moveTo>
                    <a:pt x="6131" y="282"/>
                  </a:moveTo>
                  <a:cubicBezTo>
                    <a:pt x="6394" y="282"/>
                    <a:pt x="6667" y="302"/>
                    <a:pt x="6951" y="346"/>
                  </a:cubicBezTo>
                  <a:cubicBezTo>
                    <a:pt x="11327" y="1001"/>
                    <a:pt x="12229" y="5083"/>
                    <a:pt x="12376" y="5935"/>
                  </a:cubicBezTo>
                  <a:lnTo>
                    <a:pt x="361" y="5476"/>
                  </a:lnTo>
                  <a:cubicBezTo>
                    <a:pt x="668" y="4571"/>
                    <a:pt x="2323" y="282"/>
                    <a:pt x="6131" y="282"/>
                  </a:cubicBezTo>
                  <a:close/>
                  <a:moveTo>
                    <a:pt x="6124" y="1"/>
                  </a:moveTo>
                  <a:cubicBezTo>
                    <a:pt x="1679" y="1"/>
                    <a:pt x="64" y="5513"/>
                    <a:pt x="33" y="5574"/>
                  </a:cubicBezTo>
                  <a:lnTo>
                    <a:pt x="1" y="5738"/>
                  </a:lnTo>
                  <a:lnTo>
                    <a:pt x="12671" y="6214"/>
                  </a:lnTo>
                  <a:lnTo>
                    <a:pt x="12655" y="6066"/>
                  </a:lnTo>
                  <a:cubicBezTo>
                    <a:pt x="12655" y="6017"/>
                    <a:pt x="12081" y="837"/>
                    <a:pt x="6983" y="67"/>
                  </a:cubicBezTo>
                  <a:cubicBezTo>
                    <a:pt x="6686" y="22"/>
                    <a:pt x="6400" y="1"/>
                    <a:pt x="6124" y="1"/>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0"/>
            <p:cNvSpPr/>
            <p:nvPr/>
          </p:nvSpPr>
          <p:spPr>
            <a:xfrm>
              <a:off x="6111952" y="4803214"/>
              <a:ext cx="16238" cy="109533"/>
            </a:xfrm>
            <a:custGeom>
              <a:avLst/>
              <a:gdLst/>
              <a:ahLst/>
              <a:cxnLst/>
              <a:rect l="l" t="t" r="r" b="b"/>
              <a:pathLst>
                <a:path w="542" h="3656" extrusionOk="0">
                  <a:moveTo>
                    <a:pt x="263" y="0"/>
                  </a:moveTo>
                  <a:lnTo>
                    <a:pt x="1" y="3639"/>
                  </a:lnTo>
                  <a:lnTo>
                    <a:pt x="263" y="3655"/>
                  </a:lnTo>
                  <a:lnTo>
                    <a:pt x="542" y="16"/>
                  </a:lnTo>
                  <a:lnTo>
                    <a:pt x="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0"/>
            <p:cNvSpPr/>
            <p:nvPr/>
          </p:nvSpPr>
          <p:spPr>
            <a:xfrm>
              <a:off x="6017190" y="4798780"/>
              <a:ext cx="48145" cy="103661"/>
            </a:xfrm>
            <a:custGeom>
              <a:avLst/>
              <a:gdLst/>
              <a:ahLst/>
              <a:cxnLst/>
              <a:rect l="l" t="t" r="r" b="b"/>
              <a:pathLst>
                <a:path w="1607" h="3460" extrusionOk="0">
                  <a:moveTo>
                    <a:pt x="1344" y="1"/>
                  </a:moveTo>
                  <a:lnTo>
                    <a:pt x="0" y="3344"/>
                  </a:lnTo>
                  <a:lnTo>
                    <a:pt x="263" y="3459"/>
                  </a:lnTo>
                  <a:lnTo>
                    <a:pt x="1607" y="99"/>
                  </a:lnTo>
                  <a:lnTo>
                    <a:pt x="1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0"/>
            <p:cNvSpPr/>
            <p:nvPr/>
          </p:nvSpPr>
          <p:spPr>
            <a:xfrm>
              <a:off x="6192514" y="4803694"/>
              <a:ext cx="28012" cy="108544"/>
            </a:xfrm>
            <a:custGeom>
              <a:avLst/>
              <a:gdLst/>
              <a:ahLst/>
              <a:cxnLst/>
              <a:rect l="l" t="t" r="r" b="b"/>
              <a:pathLst>
                <a:path w="935" h="3623" extrusionOk="0">
                  <a:moveTo>
                    <a:pt x="279" y="0"/>
                  </a:moveTo>
                  <a:lnTo>
                    <a:pt x="0" y="50"/>
                  </a:lnTo>
                  <a:lnTo>
                    <a:pt x="672" y="3623"/>
                  </a:lnTo>
                  <a:lnTo>
                    <a:pt x="934" y="3574"/>
                  </a:lnTo>
                  <a:lnTo>
                    <a:pt x="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0"/>
            <p:cNvSpPr/>
            <p:nvPr/>
          </p:nvSpPr>
          <p:spPr>
            <a:xfrm>
              <a:off x="6305941" y="4740209"/>
              <a:ext cx="370302" cy="175474"/>
            </a:xfrm>
            <a:custGeom>
              <a:avLst/>
              <a:gdLst/>
              <a:ahLst/>
              <a:cxnLst/>
              <a:rect l="l" t="t" r="r" b="b"/>
              <a:pathLst>
                <a:path w="12360" h="5857" extrusionOk="0">
                  <a:moveTo>
                    <a:pt x="5950" y="1"/>
                  </a:moveTo>
                  <a:cubicBezTo>
                    <a:pt x="1501" y="1"/>
                    <a:pt x="0" y="5545"/>
                    <a:pt x="0" y="5545"/>
                  </a:cubicBezTo>
                  <a:lnTo>
                    <a:pt x="12360" y="5857"/>
                  </a:lnTo>
                  <a:cubicBezTo>
                    <a:pt x="12360" y="5857"/>
                    <a:pt x="11769" y="759"/>
                    <a:pt x="6721" y="54"/>
                  </a:cubicBezTo>
                  <a:cubicBezTo>
                    <a:pt x="6455" y="18"/>
                    <a:pt x="6198" y="1"/>
                    <a:pt x="5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0"/>
            <p:cNvSpPr/>
            <p:nvPr/>
          </p:nvSpPr>
          <p:spPr>
            <a:xfrm>
              <a:off x="6300549" y="4736224"/>
              <a:ext cx="380129" cy="183893"/>
            </a:xfrm>
            <a:custGeom>
              <a:avLst/>
              <a:gdLst/>
              <a:ahLst/>
              <a:cxnLst/>
              <a:rect l="l" t="t" r="r" b="b"/>
              <a:pathLst>
                <a:path w="12688" h="6138" extrusionOk="0">
                  <a:moveTo>
                    <a:pt x="6145" y="266"/>
                  </a:moveTo>
                  <a:cubicBezTo>
                    <a:pt x="6383" y="266"/>
                    <a:pt x="6629" y="283"/>
                    <a:pt x="6885" y="318"/>
                  </a:cubicBezTo>
                  <a:cubicBezTo>
                    <a:pt x="11277" y="941"/>
                    <a:pt x="12228" y="5006"/>
                    <a:pt x="12376" y="5859"/>
                  </a:cubicBezTo>
                  <a:lnTo>
                    <a:pt x="361" y="5547"/>
                  </a:lnTo>
                  <a:cubicBezTo>
                    <a:pt x="654" y="4636"/>
                    <a:pt x="2299" y="266"/>
                    <a:pt x="6145" y="266"/>
                  </a:cubicBezTo>
                  <a:close/>
                  <a:moveTo>
                    <a:pt x="6141" y="0"/>
                  </a:moveTo>
                  <a:cubicBezTo>
                    <a:pt x="1637" y="0"/>
                    <a:pt x="65" y="5583"/>
                    <a:pt x="49" y="5645"/>
                  </a:cubicBezTo>
                  <a:lnTo>
                    <a:pt x="0" y="5809"/>
                  </a:lnTo>
                  <a:lnTo>
                    <a:pt x="12540" y="6137"/>
                  </a:lnTo>
                  <a:lnTo>
                    <a:pt x="12687" y="6137"/>
                  </a:lnTo>
                  <a:lnTo>
                    <a:pt x="12671" y="5973"/>
                  </a:lnTo>
                  <a:cubicBezTo>
                    <a:pt x="12671" y="5924"/>
                    <a:pt x="12048" y="777"/>
                    <a:pt x="6934" y="56"/>
                  </a:cubicBezTo>
                  <a:cubicBezTo>
                    <a:pt x="6660" y="18"/>
                    <a:pt x="6396" y="0"/>
                    <a:pt x="6141" y="0"/>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6483213" y="4818913"/>
              <a:ext cx="15249" cy="109533"/>
            </a:xfrm>
            <a:custGeom>
              <a:avLst/>
              <a:gdLst/>
              <a:ahLst/>
              <a:cxnLst/>
              <a:rect l="l" t="t" r="r" b="b"/>
              <a:pathLst>
                <a:path w="509" h="3656" extrusionOk="0">
                  <a:moveTo>
                    <a:pt x="230" y="1"/>
                  </a:moveTo>
                  <a:lnTo>
                    <a:pt x="1" y="3639"/>
                  </a:lnTo>
                  <a:lnTo>
                    <a:pt x="279" y="3656"/>
                  </a:lnTo>
                  <a:lnTo>
                    <a:pt x="509" y="17"/>
                  </a:lnTo>
                  <a:lnTo>
                    <a:pt x="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0"/>
            <p:cNvSpPr/>
            <p:nvPr/>
          </p:nvSpPr>
          <p:spPr>
            <a:xfrm>
              <a:off x="6388450" y="4814509"/>
              <a:ext cx="46677" cy="104140"/>
            </a:xfrm>
            <a:custGeom>
              <a:avLst/>
              <a:gdLst/>
              <a:ahLst/>
              <a:cxnLst/>
              <a:rect l="l" t="t" r="r" b="b"/>
              <a:pathLst>
                <a:path w="1558" h="3476" extrusionOk="0">
                  <a:moveTo>
                    <a:pt x="1312" y="0"/>
                  </a:moveTo>
                  <a:lnTo>
                    <a:pt x="0" y="3377"/>
                  </a:lnTo>
                  <a:lnTo>
                    <a:pt x="262" y="3475"/>
                  </a:lnTo>
                  <a:lnTo>
                    <a:pt x="1557" y="98"/>
                  </a:ln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0"/>
            <p:cNvSpPr/>
            <p:nvPr/>
          </p:nvSpPr>
          <p:spPr>
            <a:xfrm>
              <a:off x="6562786" y="4817445"/>
              <a:ext cx="29001" cy="108544"/>
            </a:xfrm>
            <a:custGeom>
              <a:avLst/>
              <a:gdLst/>
              <a:ahLst/>
              <a:cxnLst/>
              <a:rect l="l" t="t" r="r" b="b"/>
              <a:pathLst>
                <a:path w="968" h="3623" extrusionOk="0">
                  <a:moveTo>
                    <a:pt x="262" y="0"/>
                  </a:moveTo>
                  <a:lnTo>
                    <a:pt x="0" y="66"/>
                  </a:lnTo>
                  <a:lnTo>
                    <a:pt x="705" y="3623"/>
                  </a:lnTo>
                  <a:lnTo>
                    <a:pt x="967" y="3574"/>
                  </a:lnTo>
                  <a:lnTo>
                    <a:pt x="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0"/>
            <p:cNvSpPr/>
            <p:nvPr/>
          </p:nvSpPr>
          <p:spPr>
            <a:xfrm>
              <a:off x="5890969" y="3452751"/>
              <a:ext cx="777424" cy="165108"/>
            </a:xfrm>
            <a:custGeom>
              <a:avLst/>
              <a:gdLst/>
              <a:ahLst/>
              <a:cxnLst/>
              <a:rect l="l" t="t" r="r" b="b"/>
              <a:pathLst>
                <a:path w="25949" h="5511" extrusionOk="0">
                  <a:moveTo>
                    <a:pt x="1345" y="0"/>
                  </a:moveTo>
                  <a:cubicBezTo>
                    <a:pt x="886" y="656"/>
                    <a:pt x="427" y="1361"/>
                    <a:pt x="1" y="2098"/>
                  </a:cubicBezTo>
                  <a:cubicBezTo>
                    <a:pt x="1771" y="3311"/>
                    <a:pt x="3754" y="4213"/>
                    <a:pt x="5836" y="4754"/>
                  </a:cubicBezTo>
                  <a:cubicBezTo>
                    <a:pt x="7872" y="5247"/>
                    <a:pt x="9970" y="5508"/>
                    <a:pt x="12070" y="5508"/>
                  </a:cubicBezTo>
                  <a:cubicBezTo>
                    <a:pt x="12134" y="5508"/>
                    <a:pt x="12198" y="5508"/>
                    <a:pt x="12262" y="5508"/>
                  </a:cubicBezTo>
                  <a:cubicBezTo>
                    <a:pt x="12425" y="5510"/>
                    <a:pt x="12589" y="5511"/>
                    <a:pt x="12753" y="5511"/>
                  </a:cubicBezTo>
                  <a:cubicBezTo>
                    <a:pt x="15046" y="5511"/>
                    <a:pt x="17322" y="5297"/>
                    <a:pt x="19556" y="4868"/>
                  </a:cubicBezTo>
                  <a:cubicBezTo>
                    <a:pt x="21752" y="4426"/>
                    <a:pt x="23949" y="3770"/>
                    <a:pt x="25948" y="2737"/>
                  </a:cubicBezTo>
                  <a:cubicBezTo>
                    <a:pt x="25457" y="1836"/>
                    <a:pt x="24916" y="951"/>
                    <a:pt x="24326" y="115"/>
                  </a:cubicBezTo>
                  <a:cubicBezTo>
                    <a:pt x="24080" y="246"/>
                    <a:pt x="23834" y="377"/>
                    <a:pt x="23588" y="508"/>
                  </a:cubicBezTo>
                  <a:cubicBezTo>
                    <a:pt x="20307" y="2163"/>
                    <a:pt x="16699" y="3020"/>
                    <a:pt x="13045" y="3020"/>
                  </a:cubicBezTo>
                  <a:cubicBezTo>
                    <a:pt x="12610" y="3020"/>
                    <a:pt x="12173" y="3008"/>
                    <a:pt x="11737" y="2983"/>
                  </a:cubicBezTo>
                  <a:cubicBezTo>
                    <a:pt x="9737" y="2869"/>
                    <a:pt x="7754" y="2541"/>
                    <a:pt x="5836" y="2000"/>
                  </a:cubicBezTo>
                  <a:cubicBezTo>
                    <a:pt x="4246" y="1574"/>
                    <a:pt x="2738" y="885"/>
                    <a:pt x="13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0"/>
            <p:cNvSpPr/>
            <p:nvPr/>
          </p:nvSpPr>
          <p:spPr>
            <a:xfrm>
              <a:off x="5885577" y="3447328"/>
              <a:ext cx="788210" cy="174395"/>
            </a:xfrm>
            <a:custGeom>
              <a:avLst/>
              <a:gdLst/>
              <a:ahLst/>
              <a:cxnLst/>
              <a:rect l="l" t="t" r="r" b="b"/>
              <a:pathLst>
                <a:path w="26309" h="5821" extrusionOk="0">
                  <a:moveTo>
                    <a:pt x="1574" y="361"/>
                  </a:moveTo>
                  <a:cubicBezTo>
                    <a:pt x="2935" y="1230"/>
                    <a:pt x="4410" y="1886"/>
                    <a:pt x="5983" y="2312"/>
                  </a:cubicBezTo>
                  <a:cubicBezTo>
                    <a:pt x="7917" y="2853"/>
                    <a:pt x="9901" y="3181"/>
                    <a:pt x="11917" y="3295"/>
                  </a:cubicBezTo>
                  <a:cubicBezTo>
                    <a:pt x="12355" y="3320"/>
                    <a:pt x="12792" y="3332"/>
                    <a:pt x="13229" y="3332"/>
                  </a:cubicBezTo>
                  <a:cubicBezTo>
                    <a:pt x="16899" y="3332"/>
                    <a:pt x="20521" y="2474"/>
                    <a:pt x="23817" y="804"/>
                  </a:cubicBezTo>
                  <a:cubicBezTo>
                    <a:pt x="24030" y="689"/>
                    <a:pt x="24243" y="591"/>
                    <a:pt x="24456" y="476"/>
                  </a:cubicBezTo>
                  <a:cubicBezTo>
                    <a:pt x="24981" y="1247"/>
                    <a:pt x="25473" y="2033"/>
                    <a:pt x="25932" y="2869"/>
                  </a:cubicBezTo>
                  <a:cubicBezTo>
                    <a:pt x="24178" y="3754"/>
                    <a:pt x="22129" y="4426"/>
                    <a:pt x="19703" y="4918"/>
                  </a:cubicBezTo>
                  <a:cubicBezTo>
                    <a:pt x="17535" y="5334"/>
                    <a:pt x="15340" y="5548"/>
                    <a:pt x="13130" y="5548"/>
                  </a:cubicBezTo>
                  <a:cubicBezTo>
                    <a:pt x="12901" y="5548"/>
                    <a:pt x="12671" y="5546"/>
                    <a:pt x="12442" y="5541"/>
                  </a:cubicBezTo>
                  <a:cubicBezTo>
                    <a:pt x="12374" y="5542"/>
                    <a:pt x="12307" y="5542"/>
                    <a:pt x="12240" y="5542"/>
                  </a:cubicBezTo>
                  <a:cubicBezTo>
                    <a:pt x="10160" y="5542"/>
                    <a:pt x="8081" y="5295"/>
                    <a:pt x="6049" y="4787"/>
                  </a:cubicBezTo>
                  <a:cubicBezTo>
                    <a:pt x="4016" y="4279"/>
                    <a:pt x="2099" y="3410"/>
                    <a:pt x="361" y="2230"/>
                  </a:cubicBezTo>
                  <a:cubicBezTo>
                    <a:pt x="754" y="1574"/>
                    <a:pt x="1148" y="951"/>
                    <a:pt x="1574" y="361"/>
                  </a:cubicBezTo>
                  <a:close/>
                  <a:moveTo>
                    <a:pt x="1492" y="1"/>
                  </a:moveTo>
                  <a:lnTo>
                    <a:pt x="1427" y="99"/>
                  </a:lnTo>
                  <a:cubicBezTo>
                    <a:pt x="951" y="755"/>
                    <a:pt x="492" y="1476"/>
                    <a:pt x="66" y="2214"/>
                  </a:cubicBezTo>
                  <a:lnTo>
                    <a:pt x="0" y="2312"/>
                  </a:lnTo>
                  <a:lnTo>
                    <a:pt x="99" y="2394"/>
                  </a:lnTo>
                  <a:cubicBezTo>
                    <a:pt x="1885" y="3623"/>
                    <a:pt x="3869" y="4525"/>
                    <a:pt x="5983" y="5049"/>
                  </a:cubicBezTo>
                  <a:cubicBezTo>
                    <a:pt x="8036" y="5558"/>
                    <a:pt x="10134" y="5820"/>
                    <a:pt x="12249" y="5820"/>
                  </a:cubicBezTo>
                  <a:cubicBezTo>
                    <a:pt x="12313" y="5820"/>
                    <a:pt x="12377" y="5820"/>
                    <a:pt x="12442" y="5820"/>
                  </a:cubicBezTo>
                  <a:lnTo>
                    <a:pt x="12769" y="5820"/>
                  </a:lnTo>
                  <a:cubicBezTo>
                    <a:pt x="12853" y="5820"/>
                    <a:pt x="12937" y="5821"/>
                    <a:pt x="13020" y="5821"/>
                  </a:cubicBezTo>
                  <a:cubicBezTo>
                    <a:pt x="15281" y="5821"/>
                    <a:pt x="17540" y="5607"/>
                    <a:pt x="19768" y="5180"/>
                  </a:cubicBezTo>
                  <a:cubicBezTo>
                    <a:pt x="22276" y="4672"/>
                    <a:pt x="24374" y="3967"/>
                    <a:pt x="26194" y="3033"/>
                  </a:cubicBezTo>
                  <a:lnTo>
                    <a:pt x="26309" y="2968"/>
                  </a:lnTo>
                  <a:lnTo>
                    <a:pt x="26243" y="2853"/>
                  </a:lnTo>
                  <a:cubicBezTo>
                    <a:pt x="25751" y="1935"/>
                    <a:pt x="25210" y="1050"/>
                    <a:pt x="24604" y="214"/>
                  </a:cubicBezTo>
                  <a:lnTo>
                    <a:pt x="24538" y="116"/>
                  </a:lnTo>
                  <a:lnTo>
                    <a:pt x="24424" y="165"/>
                  </a:lnTo>
                  <a:cubicBezTo>
                    <a:pt x="24194" y="296"/>
                    <a:pt x="23948" y="427"/>
                    <a:pt x="23686" y="558"/>
                  </a:cubicBezTo>
                  <a:cubicBezTo>
                    <a:pt x="20412" y="2210"/>
                    <a:pt x="16807" y="3065"/>
                    <a:pt x="13145" y="3065"/>
                  </a:cubicBezTo>
                  <a:cubicBezTo>
                    <a:pt x="12736" y="3065"/>
                    <a:pt x="12327" y="3055"/>
                    <a:pt x="11917" y="3033"/>
                  </a:cubicBezTo>
                  <a:cubicBezTo>
                    <a:pt x="9934" y="2918"/>
                    <a:pt x="7967" y="2591"/>
                    <a:pt x="6049" y="2066"/>
                  </a:cubicBezTo>
                  <a:cubicBezTo>
                    <a:pt x="4475" y="1624"/>
                    <a:pt x="2967" y="951"/>
                    <a:pt x="1607" y="66"/>
                  </a:cubicBezTo>
                  <a:lnTo>
                    <a:pt x="1492" y="1"/>
                  </a:lnTo>
                  <a:close/>
                </a:path>
              </a:pathLst>
            </a:custGeom>
            <a:solidFill>
              <a:srgbClr val="0089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0"/>
            <p:cNvSpPr/>
            <p:nvPr/>
          </p:nvSpPr>
          <p:spPr>
            <a:xfrm>
              <a:off x="6194461" y="3587300"/>
              <a:ext cx="141470" cy="134579"/>
            </a:xfrm>
            <a:custGeom>
              <a:avLst/>
              <a:gdLst/>
              <a:ahLst/>
              <a:cxnLst/>
              <a:rect l="l" t="t" r="r" b="b"/>
              <a:pathLst>
                <a:path w="4722" h="4492" extrusionOk="0">
                  <a:moveTo>
                    <a:pt x="2361" y="0"/>
                  </a:moveTo>
                  <a:lnTo>
                    <a:pt x="1623" y="1476"/>
                  </a:lnTo>
                  <a:lnTo>
                    <a:pt x="1" y="1721"/>
                  </a:lnTo>
                  <a:lnTo>
                    <a:pt x="1181" y="2869"/>
                  </a:lnTo>
                  <a:lnTo>
                    <a:pt x="902" y="4492"/>
                  </a:lnTo>
                  <a:lnTo>
                    <a:pt x="2361" y="3721"/>
                  </a:lnTo>
                  <a:lnTo>
                    <a:pt x="3820" y="4492"/>
                  </a:lnTo>
                  <a:lnTo>
                    <a:pt x="3541" y="2869"/>
                  </a:lnTo>
                  <a:lnTo>
                    <a:pt x="4721" y="1721"/>
                  </a:lnTo>
                  <a:lnTo>
                    <a:pt x="3082" y="1476"/>
                  </a:lnTo>
                  <a:lnTo>
                    <a:pt x="23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0"/>
            <p:cNvSpPr/>
            <p:nvPr/>
          </p:nvSpPr>
          <p:spPr>
            <a:xfrm>
              <a:off x="6185623" y="3577952"/>
              <a:ext cx="159146" cy="151297"/>
            </a:xfrm>
            <a:custGeom>
              <a:avLst/>
              <a:gdLst/>
              <a:ahLst/>
              <a:cxnLst/>
              <a:rect l="l" t="t" r="r" b="b"/>
              <a:pathLst>
                <a:path w="5312" h="5050" extrusionOk="0">
                  <a:moveTo>
                    <a:pt x="2623" y="624"/>
                  </a:moveTo>
                  <a:lnTo>
                    <a:pt x="3262" y="1919"/>
                  </a:lnTo>
                  <a:lnTo>
                    <a:pt x="4705" y="2115"/>
                  </a:lnTo>
                  <a:lnTo>
                    <a:pt x="3672" y="3132"/>
                  </a:lnTo>
                  <a:lnTo>
                    <a:pt x="3918" y="4558"/>
                  </a:lnTo>
                  <a:lnTo>
                    <a:pt x="3918" y="4558"/>
                  </a:lnTo>
                  <a:lnTo>
                    <a:pt x="2640" y="3886"/>
                  </a:lnTo>
                  <a:lnTo>
                    <a:pt x="1361" y="4558"/>
                  </a:lnTo>
                  <a:lnTo>
                    <a:pt x="1361" y="4558"/>
                  </a:lnTo>
                  <a:lnTo>
                    <a:pt x="1607" y="3132"/>
                  </a:lnTo>
                  <a:lnTo>
                    <a:pt x="574" y="2115"/>
                  </a:lnTo>
                  <a:lnTo>
                    <a:pt x="1984" y="1919"/>
                  </a:lnTo>
                  <a:lnTo>
                    <a:pt x="2623" y="624"/>
                  </a:lnTo>
                  <a:close/>
                  <a:moveTo>
                    <a:pt x="2656" y="1"/>
                  </a:moveTo>
                  <a:lnTo>
                    <a:pt x="1836" y="1656"/>
                  </a:lnTo>
                  <a:lnTo>
                    <a:pt x="1" y="1935"/>
                  </a:lnTo>
                  <a:lnTo>
                    <a:pt x="1328" y="3230"/>
                  </a:lnTo>
                  <a:lnTo>
                    <a:pt x="1017" y="5049"/>
                  </a:lnTo>
                  <a:lnTo>
                    <a:pt x="1017" y="5049"/>
                  </a:lnTo>
                  <a:lnTo>
                    <a:pt x="2656" y="4181"/>
                  </a:lnTo>
                  <a:lnTo>
                    <a:pt x="4295" y="5049"/>
                  </a:lnTo>
                  <a:lnTo>
                    <a:pt x="3984" y="3230"/>
                  </a:lnTo>
                  <a:lnTo>
                    <a:pt x="5311" y="1935"/>
                  </a:lnTo>
                  <a:lnTo>
                    <a:pt x="3476" y="1656"/>
                  </a:lnTo>
                  <a:lnTo>
                    <a:pt x="26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0"/>
            <p:cNvSpPr/>
            <p:nvPr/>
          </p:nvSpPr>
          <p:spPr>
            <a:xfrm>
              <a:off x="5780478" y="2818444"/>
              <a:ext cx="403258" cy="568515"/>
            </a:xfrm>
            <a:custGeom>
              <a:avLst/>
              <a:gdLst/>
              <a:ahLst/>
              <a:cxnLst/>
              <a:rect l="l" t="t" r="r" b="b"/>
              <a:pathLst>
                <a:path w="13460" h="18976" extrusionOk="0">
                  <a:moveTo>
                    <a:pt x="11234" y="1"/>
                  </a:moveTo>
                  <a:cubicBezTo>
                    <a:pt x="10737" y="1"/>
                    <a:pt x="10093" y="194"/>
                    <a:pt x="9262" y="667"/>
                  </a:cubicBezTo>
                  <a:cubicBezTo>
                    <a:pt x="7672" y="1552"/>
                    <a:pt x="1230" y="9846"/>
                    <a:pt x="1230" y="9846"/>
                  </a:cubicBezTo>
                  <a:cubicBezTo>
                    <a:pt x="1" y="11829"/>
                    <a:pt x="902" y="14353"/>
                    <a:pt x="2246" y="16238"/>
                  </a:cubicBezTo>
                  <a:cubicBezTo>
                    <a:pt x="2328" y="16353"/>
                    <a:pt x="2410" y="16451"/>
                    <a:pt x="2492" y="16566"/>
                  </a:cubicBezTo>
                  <a:cubicBezTo>
                    <a:pt x="3574" y="17927"/>
                    <a:pt x="5180" y="18795"/>
                    <a:pt x="6918" y="18976"/>
                  </a:cubicBezTo>
                  <a:lnTo>
                    <a:pt x="12737" y="3879"/>
                  </a:lnTo>
                  <a:cubicBezTo>
                    <a:pt x="12737" y="3879"/>
                    <a:pt x="13460" y="1"/>
                    <a:pt x="11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0"/>
            <p:cNvSpPr/>
            <p:nvPr/>
          </p:nvSpPr>
          <p:spPr>
            <a:xfrm>
              <a:off x="5768195" y="2814489"/>
              <a:ext cx="413534" cy="576904"/>
            </a:xfrm>
            <a:custGeom>
              <a:avLst/>
              <a:gdLst/>
              <a:ahLst/>
              <a:cxnLst/>
              <a:rect l="l" t="t" r="r" b="b"/>
              <a:pathLst>
                <a:path w="13803" h="19256" extrusionOk="0">
                  <a:moveTo>
                    <a:pt x="11639" y="258"/>
                  </a:moveTo>
                  <a:cubicBezTo>
                    <a:pt x="11917" y="258"/>
                    <a:pt x="12180" y="340"/>
                    <a:pt x="12393" y="487"/>
                  </a:cubicBezTo>
                  <a:cubicBezTo>
                    <a:pt x="13458" y="1241"/>
                    <a:pt x="13048" y="3765"/>
                    <a:pt x="13016" y="3979"/>
                  </a:cubicBezTo>
                  <a:lnTo>
                    <a:pt x="7230" y="18960"/>
                  </a:lnTo>
                  <a:cubicBezTo>
                    <a:pt x="5574" y="18747"/>
                    <a:pt x="4050" y="17911"/>
                    <a:pt x="3001" y="16600"/>
                  </a:cubicBezTo>
                  <a:cubicBezTo>
                    <a:pt x="2919" y="16501"/>
                    <a:pt x="2837" y="16403"/>
                    <a:pt x="2771" y="16305"/>
                  </a:cubicBezTo>
                  <a:cubicBezTo>
                    <a:pt x="1984" y="15190"/>
                    <a:pt x="329" y="12387"/>
                    <a:pt x="1738" y="10076"/>
                  </a:cubicBezTo>
                  <a:cubicBezTo>
                    <a:pt x="1804" y="9994"/>
                    <a:pt x="8197" y="1782"/>
                    <a:pt x="9737" y="913"/>
                  </a:cubicBezTo>
                  <a:cubicBezTo>
                    <a:pt x="10491" y="487"/>
                    <a:pt x="11131" y="258"/>
                    <a:pt x="11639" y="258"/>
                  </a:cubicBezTo>
                  <a:close/>
                  <a:moveTo>
                    <a:pt x="11647" y="0"/>
                  </a:moveTo>
                  <a:cubicBezTo>
                    <a:pt x="11084" y="0"/>
                    <a:pt x="10396" y="231"/>
                    <a:pt x="9590" y="684"/>
                  </a:cubicBezTo>
                  <a:cubicBezTo>
                    <a:pt x="8016" y="1585"/>
                    <a:pt x="1788" y="9568"/>
                    <a:pt x="1525" y="9929"/>
                  </a:cubicBezTo>
                  <a:cubicBezTo>
                    <a:pt x="1" y="12387"/>
                    <a:pt x="1722" y="15321"/>
                    <a:pt x="2542" y="16469"/>
                  </a:cubicBezTo>
                  <a:cubicBezTo>
                    <a:pt x="2624" y="16583"/>
                    <a:pt x="2706" y="16682"/>
                    <a:pt x="2787" y="16780"/>
                  </a:cubicBezTo>
                  <a:cubicBezTo>
                    <a:pt x="3902" y="18173"/>
                    <a:pt x="5541" y="19058"/>
                    <a:pt x="7311" y="19255"/>
                  </a:cubicBezTo>
                  <a:lnTo>
                    <a:pt x="7410" y="19255"/>
                  </a:lnTo>
                  <a:lnTo>
                    <a:pt x="13278" y="4077"/>
                  </a:lnTo>
                  <a:lnTo>
                    <a:pt x="13278" y="4044"/>
                  </a:lnTo>
                  <a:cubicBezTo>
                    <a:pt x="13311" y="3929"/>
                    <a:pt x="13802" y="1176"/>
                    <a:pt x="12557" y="274"/>
                  </a:cubicBezTo>
                  <a:cubicBezTo>
                    <a:pt x="12304" y="91"/>
                    <a:pt x="12000" y="0"/>
                    <a:pt x="11647" y="0"/>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0"/>
            <p:cNvSpPr/>
            <p:nvPr/>
          </p:nvSpPr>
          <p:spPr>
            <a:xfrm>
              <a:off x="6367269" y="2818444"/>
              <a:ext cx="403258" cy="568515"/>
            </a:xfrm>
            <a:custGeom>
              <a:avLst/>
              <a:gdLst/>
              <a:ahLst/>
              <a:cxnLst/>
              <a:rect l="l" t="t" r="r" b="b"/>
              <a:pathLst>
                <a:path w="13460" h="18976" extrusionOk="0">
                  <a:moveTo>
                    <a:pt x="2236" y="1"/>
                  </a:moveTo>
                  <a:cubicBezTo>
                    <a:pt x="1" y="1"/>
                    <a:pt x="724" y="3879"/>
                    <a:pt x="724" y="3879"/>
                  </a:cubicBezTo>
                  <a:lnTo>
                    <a:pt x="6543" y="18976"/>
                  </a:lnTo>
                  <a:cubicBezTo>
                    <a:pt x="8280" y="18795"/>
                    <a:pt x="9886" y="17927"/>
                    <a:pt x="10968" y="16566"/>
                  </a:cubicBezTo>
                  <a:cubicBezTo>
                    <a:pt x="11050" y="16451"/>
                    <a:pt x="11132" y="16353"/>
                    <a:pt x="11214" y="16238"/>
                  </a:cubicBezTo>
                  <a:cubicBezTo>
                    <a:pt x="12558" y="14353"/>
                    <a:pt x="13460" y="11829"/>
                    <a:pt x="12230" y="9846"/>
                  </a:cubicBezTo>
                  <a:cubicBezTo>
                    <a:pt x="12230" y="9846"/>
                    <a:pt x="5789" y="1552"/>
                    <a:pt x="4215" y="667"/>
                  </a:cubicBezTo>
                  <a:cubicBezTo>
                    <a:pt x="3381" y="194"/>
                    <a:pt x="2734" y="1"/>
                    <a:pt x="2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0"/>
            <p:cNvSpPr/>
            <p:nvPr/>
          </p:nvSpPr>
          <p:spPr>
            <a:xfrm>
              <a:off x="6369276" y="2814189"/>
              <a:ext cx="413534" cy="577204"/>
            </a:xfrm>
            <a:custGeom>
              <a:avLst/>
              <a:gdLst/>
              <a:ahLst/>
              <a:cxnLst/>
              <a:rect l="l" t="t" r="r" b="b"/>
              <a:pathLst>
                <a:path w="13803" h="19266" extrusionOk="0">
                  <a:moveTo>
                    <a:pt x="2178" y="278"/>
                  </a:moveTo>
                  <a:cubicBezTo>
                    <a:pt x="2686" y="278"/>
                    <a:pt x="3319" y="490"/>
                    <a:pt x="4082" y="923"/>
                  </a:cubicBezTo>
                  <a:cubicBezTo>
                    <a:pt x="5623" y="1792"/>
                    <a:pt x="11999" y="10004"/>
                    <a:pt x="12065" y="10070"/>
                  </a:cubicBezTo>
                  <a:cubicBezTo>
                    <a:pt x="13475" y="12397"/>
                    <a:pt x="11819" y="15200"/>
                    <a:pt x="11032" y="16315"/>
                  </a:cubicBezTo>
                  <a:cubicBezTo>
                    <a:pt x="10967" y="16413"/>
                    <a:pt x="10885" y="16511"/>
                    <a:pt x="10803" y="16610"/>
                  </a:cubicBezTo>
                  <a:cubicBezTo>
                    <a:pt x="9754" y="17921"/>
                    <a:pt x="8229" y="18773"/>
                    <a:pt x="6574" y="18987"/>
                  </a:cubicBezTo>
                  <a:lnTo>
                    <a:pt x="788" y="3989"/>
                  </a:lnTo>
                  <a:cubicBezTo>
                    <a:pt x="755" y="3792"/>
                    <a:pt x="329" y="1268"/>
                    <a:pt x="1411" y="497"/>
                  </a:cubicBezTo>
                  <a:cubicBezTo>
                    <a:pt x="1623" y="351"/>
                    <a:pt x="1879" y="278"/>
                    <a:pt x="2178" y="278"/>
                  </a:cubicBezTo>
                  <a:close/>
                  <a:moveTo>
                    <a:pt x="2155" y="1"/>
                  </a:moveTo>
                  <a:cubicBezTo>
                    <a:pt x="1803" y="1"/>
                    <a:pt x="1500" y="90"/>
                    <a:pt x="1247" y="268"/>
                  </a:cubicBezTo>
                  <a:cubicBezTo>
                    <a:pt x="1" y="1169"/>
                    <a:pt x="493" y="3923"/>
                    <a:pt x="525" y="4038"/>
                  </a:cubicBezTo>
                  <a:lnTo>
                    <a:pt x="6361" y="19167"/>
                  </a:lnTo>
                  <a:lnTo>
                    <a:pt x="6394" y="19265"/>
                  </a:lnTo>
                  <a:lnTo>
                    <a:pt x="6492" y="19249"/>
                  </a:lnTo>
                  <a:cubicBezTo>
                    <a:pt x="8262" y="19052"/>
                    <a:pt x="9885" y="18167"/>
                    <a:pt x="11000" y="16774"/>
                  </a:cubicBezTo>
                  <a:cubicBezTo>
                    <a:pt x="11098" y="16659"/>
                    <a:pt x="11163" y="16561"/>
                    <a:pt x="11245" y="16462"/>
                  </a:cubicBezTo>
                  <a:cubicBezTo>
                    <a:pt x="12065" y="15315"/>
                    <a:pt x="13802" y="12381"/>
                    <a:pt x="12278" y="9906"/>
                  </a:cubicBezTo>
                  <a:cubicBezTo>
                    <a:pt x="12016" y="9578"/>
                    <a:pt x="5787" y="1579"/>
                    <a:pt x="4197" y="677"/>
                  </a:cubicBezTo>
                  <a:cubicBezTo>
                    <a:pt x="3393" y="225"/>
                    <a:pt x="2712" y="1"/>
                    <a:pt x="2155" y="1"/>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0"/>
            <p:cNvSpPr/>
            <p:nvPr/>
          </p:nvSpPr>
          <p:spPr>
            <a:xfrm>
              <a:off x="5946485" y="2796363"/>
              <a:ext cx="642845" cy="709446"/>
            </a:xfrm>
            <a:custGeom>
              <a:avLst/>
              <a:gdLst/>
              <a:ahLst/>
              <a:cxnLst/>
              <a:rect l="l" t="t" r="r" b="b"/>
              <a:pathLst>
                <a:path w="21457" h="23680" extrusionOk="0">
                  <a:moveTo>
                    <a:pt x="11063" y="0"/>
                  </a:moveTo>
                  <a:cubicBezTo>
                    <a:pt x="10918" y="0"/>
                    <a:pt x="10771" y="3"/>
                    <a:pt x="10622" y="10"/>
                  </a:cubicBezTo>
                  <a:cubicBezTo>
                    <a:pt x="4147" y="305"/>
                    <a:pt x="2410" y="5977"/>
                    <a:pt x="1442" y="12763"/>
                  </a:cubicBezTo>
                  <a:cubicBezTo>
                    <a:pt x="0" y="23007"/>
                    <a:pt x="5409" y="23679"/>
                    <a:pt x="10622" y="23679"/>
                  </a:cubicBezTo>
                  <a:cubicBezTo>
                    <a:pt x="15818" y="23679"/>
                    <a:pt x="21456" y="22286"/>
                    <a:pt x="20686" y="14287"/>
                  </a:cubicBezTo>
                  <a:cubicBezTo>
                    <a:pt x="19948" y="6705"/>
                    <a:pt x="17518" y="0"/>
                    <a:pt x="110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0"/>
            <p:cNvSpPr/>
            <p:nvPr/>
          </p:nvSpPr>
          <p:spPr>
            <a:xfrm>
              <a:off x="5968565" y="2791959"/>
              <a:ext cx="610459" cy="717775"/>
            </a:xfrm>
            <a:custGeom>
              <a:avLst/>
              <a:gdLst/>
              <a:ahLst/>
              <a:cxnLst/>
              <a:rect l="l" t="t" r="r" b="b"/>
              <a:pathLst>
                <a:path w="20376" h="23958" extrusionOk="0">
                  <a:moveTo>
                    <a:pt x="10311" y="272"/>
                  </a:moveTo>
                  <a:cubicBezTo>
                    <a:pt x="15704" y="272"/>
                    <a:pt x="18900" y="5042"/>
                    <a:pt x="19801" y="14434"/>
                  </a:cubicBezTo>
                  <a:cubicBezTo>
                    <a:pt x="20096" y="17319"/>
                    <a:pt x="19539" y="19548"/>
                    <a:pt x="18162" y="21056"/>
                  </a:cubicBezTo>
                  <a:cubicBezTo>
                    <a:pt x="16556" y="22826"/>
                    <a:pt x="13851" y="23679"/>
                    <a:pt x="9885" y="23679"/>
                  </a:cubicBezTo>
                  <a:cubicBezTo>
                    <a:pt x="7098" y="23679"/>
                    <a:pt x="4000" y="23515"/>
                    <a:pt x="2197" y="21450"/>
                  </a:cubicBezTo>
                  <a:cubicBezTo>
                    <a:pt x="722" y="19729"/>
                    <a:pt x="279" y="16942"/>
                    <a:pt x="853" y="12926"/>
                  </a:cubicBezTo>
                  <a:cubicBezTo>
                    <a:pt x="1902" y="5534"/>
                    <a:pt x="3836" y="551"/>
                    <a:pt x="9885" y="272"/>
                  </a:cubicBezTo>
                  <a:close/>
                  <a:moveTo>
                    <a:pt x="10288" y="1"/>
                  </a:moveTo>
                  <a:cubicBezTo>
                    <a:pt x="10149" y="1"/>
                    <a:pt x="10009" y="4"/>
                    <a:pt x="9868" y="10"/>
                  </a:cubicBezTo>
                  <a:cubicBezTo>
                    <a:pt x="3639" y="305"/>
                    <a:pt x="1640" y="5370"/>
                    <a:pt x="574" y="12893"/>
                  </a:cubicBezTo>
                  <a:cubicBezTo>
                    <a:pt x="1" y="17008"/>
                    <a:pt x="460" y="19860"/>
                    <a:pt x="2000" y="21630"/>
                  </a:cubicBezTo>
                  <a:cubicBezTo>
                    <a:pt x="3869" y="23777"/>
                    <a:pt x="7049" y="23957"/>
                    <a:pt x="9885" y="23957"/>
                  </a:cubicBezTo>
                  <a:cubicBezTo>
                    <a:pt x="13933" y="23957"/>
                    <a:pt x="16703" y="23072"/>
                    <a:pt x="18359" y="21253"/>
                  </a:cubicBezTo>
                  <a:cubicBezTo>
                    <a:pt x="19785" y="19679"/>
                    <a:pt x="20375" y="17385"/>
                    <a:pt x="20080" y="14418"/>
                  </a:cubicBezTo>
                  <a:cubicBezTo>
                    <a:pt x="19152" y="4837"/>
                    <a:pt x="15868" y="1"/>
                    <a:pt x="10288" y="1"/>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0"/>
            <p:cNvSpPr/>
            <p:nvPr/>
          </p:nvSpPr>
          <p:spPr>
            <a:xfrm>
              <a:off x="6037323" y="3007819"/>
              <a:ext cx="208729" cy="218556"/>
            </a:xfrm>
            <a:custGeom>
              <a:avLst/>
              <a:gdLst/>
              <a:ahLst/>
              <a:cxnLst/>
              <a:rect l="l" t="t" r="r" b="b"/>
              <a:pathLst>
                <a:path w="6967" h="7295" extrusionOk="0">
                  <a:moveTo>
                    <a:pt x="3475" y="1"/>
                  </a:moveTo>
                  <a:cubicBezTo>
                    <a:pt x="1558" y="1"/>
                    <a:pt x="0" y="1640"/>
                    <a:pt x="0" y="3639"/>
                  </a:cubicBezTo>
                  <a:cubicBezTo>
                    <a:pt x="0" y="5656"/>
                    <a:pt x="1558" y="7295"/>
                    <a:pt x="3475" y="7295"/>
                  </a:cubicBezTo>
                  <a:cubicBezTo>
                    <a:pt x="5410" y="7295"/>
                    <a:pt x="6967" y="5656"/>
                    <a:pt x="6967" y="3639"/>
                  </a:cubicBezTo>
                  <a:cubicBezTo>
                    <a:pt x="6967" y="1640"/>
                    <a:pt x="5410" y="1"/>
                    <a:pt x="34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0"/>
            <p:cNvSpPr/>
            <p:nvPr/>
          </p:nvSpPr>
          <p:spPr>
            <a:xfrm>
              <a:off x="6295126" y="3007819"/>
              <a:ext cx="209239" cy="218556"/>
            </a:xfrm>
            <a:custGeom>
              <a:avLst/>
              <a:gdLst/>
              <a:ahLst/>
              <a:cxnLst/>
              <a:rect l="l" t="t" r="r" b="b"/>
              <a:pathLst>
                <a:path w="6984" h="7295" extrusionOk="0">
                  <a:moveTo>
                    <a:pt x="3492" y="1"/>
                  </a:moveTo>
                  <a:cubicBezTo>
                    <a:pt x="1558" y="1"/>
                    <a:pt x="1" y="1640"/>
                    <a:pt x="1" y="3639"/>
                  </a:cubicBezTo>
                  <a:cubicBezTo>
                    <a:pt x="1" y="5656"/>
                    <a:pt x="1558" y="7295"/>
                    <a:pt x="3492" y="7295"/>
                  </a:cubicBezTo>
                  <a:cubicBezTo>
                    <a:pt x="5410" y="7295"/>
                    <a:pt x="6984" y="5656"/>
                    <a:pt x="6984" y="3639"/>
                  </a:cubicBezTo>
                  <a:cubicBezTo>
                    <a:pt x="6984" y="1640"/>
                    <a:pt x="5410" y="1"/>
                    <a:pt x="3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0"/>
            <p:cNvSpPr/>
            <p:nvPr/>
          </p:nvSpPr>
          <p:spPr>
            <a:xfrm>
              <a:off x="6162045" y="2796094"/>
              <a:ext cx="223979" cy="402299"/>
            </a:xfrm>
            <a:custGeom>
              <a:avLst/>
              <a:gdLst/>
              <a:ahLst/>
              <a:cxnLst/>
              <a:rect l="l" t="t" r="r" b="b"/>
              <a:pathLst>
                <a:path w="7476" h="13428" extrusionOk="0">
                  <a:moveTo>
                    <a:pt x="3940" y="1"/>
                  </a:moveTo>
                  <a:cubicBezTo>
                    <a:pt x="3764" y="1"/>
                    <a:pt x="3587" y="7"/>
                    <a:pt x="3410" y="19"/>
                  </a:cubicBezTo>
                  <a:cubicBezTo>
                    <a:pt x="2230" y="52"/>
                    <a:pt x="1066" y="331"/>
                    <a:pt x="1" y="839"/>
                  </a:cubicBezTo>
                  <a:cubicBezTo>
                    <a:pt x="230" y="1298"/>
                    <a:pt x="411" y="1790"/>
                    <a:pt x="591" y="2281"/>
                  </a:cubicBezTo>
                  <a:cubicBezTo>
                    <a:pt x="1263" y="4150"/>
                    <a:pt x="2443" y="13427"/>
                    <a:pt x="2443" y="13427"/>
                  </a:cubicBezTo>
                  <a:lnTo>
                    <a:pt x="5082" y="13411"/>
                  </a:lnTo>
                  <a:cubicBezTo>
                    <a:pt x="5082" y="13411"/>
                    <a:pt x="6885" y="2527"/>
                    <a:pt x="7475" y="888"/>
                  </a:cubicBezTo>
                  <a:cubicBezTo>
                    <a:pt x="6386" y="300"/>
                    <a:pt x="5171" y="1"/>
                    <a:pt x="3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0"/>
            <p:cNvSpPr/>
            <p:nvPr/>
          </p:nvSpPr>
          <p:spPr>
            <a:xfrm>
              <a:off x="6157131" y="2792199"/>
              <a:ext cx="234764" cy="410598"/>
            </a:xfrm>
            <a:custGeom>
              <a:avLst/>
              <a:gdLst/>
              <a:ahLst/>
              <a:cxnLst/>
              <a:rect l="l" t="t" r="r" b="b"/>
              <a:pathLst>
                <a:path w="7836" h="13705" extrusionOk="0">
                  <a:moveTo>
                    <a:pt x="4051" y="266"/>
                  </a:moveTo>
                  <a:cubicBezTo>
                    <a:pt x="5240" y="266"/>
                    <a:pt x="6417" y="546"/>
                    <a:pt x="7492" y="1084"/>
                  </a:cubicBezTo>
                  <a:cubicBezTo>
                    <a:pt x="6885" y="2887"/>
                    <a:pt x="5344" y="12197"/>
                    <a:pt x="5131" y="13393"/>
                  </a:cubicBezTo>
                  <a:lnTo>
                    <a:pt x="2722" y="13426"/>
                  </a:lnTo>
                  <a:cubicBezTo>
                    <a:pt x="2574" y="12279"/>
                    <a:pt x="1509" y="4132"/>
                    <a:pt x="902" y="2379"/>
                  </a:cubicBezTo>
                  <a:cubicBezTo>
                    <a:pt x="738" y="1903"/>
                    <a:pt x="558" y="1461"/>
                    <a:pt x="361" y="1034"/>
                  </a:cubicBezTo>
                  <a:cubicBezTo>
                    <a:pt x="1378" y="576"/>
                    <a:pt x="2476" y="313"/>
                    <a:pt x="3591" y="280"/>
                  </a:cubicBezTo>
                  <a:cubicBezTo>
                    <a:pt x="3744" y="271"/>
                    <a:pt x="3898" y="266"/>
                    <a:pt x="4051" y="266"/>
                  </a:cubicBezTo>
                  <a:close/>
                  <a:moveTo>
                    <a:pt x="4098" y="0"/>
                  </a:moveTo>
                  <a:cubicBezTo>
                    <a:pt x="3924" y="0"/>
                    <a:pt x="3749" y="6"/>
                    <a:pt x="3574" y="18"/>
                  </a:cubicBezTo>
                  <a:cubicBezTo>
                    <a:pt x="2378" y="51"/>
                    <a:pt x="1197" y="330"/>
                    <a:pt x="116" y="854"/>
                  </a:cubicBezTo>
                  <a:lnTo>
                    <a:pt x="1" y="903"/>
                  </a:lnTo>
                  <a:lnTo>
                    <a:pt x="50" y="1034"/>
                  </a:lnTo>
                  <a:cubicBezTo>
                    <a:pt x="263" y="1477"/>
                    <a:pt x="460" y="1969"/>
                    <a:pt x="640" y="2461"/>
                  </a:cubicBezTo>
                  <a:cubicBezTo>
                    <a:pt x="1279" y="4296"/>
                    <a:pt x="2460" y="13492"/>
                    <a:pt x="2476" y="13574"/>
                  </a:cubicBezTo>
                  <a:lnTo>
                    <a:pt x="2492" y="13705"/>
                  </a:lnTo>
                  <a:lnTo>
                    <a:pt x="5377" y="13672"/>
                  </a:lnTo>
                  <a:lnTo>
                    <a:pt x="5394" y="13557"/>
                  </a:lnTo>
                  <a:cubicBezTo>
                    <a:pt x="5410" y="13443"/>
                    <a:pt x="7197" y="2674"/>
                    <a:pt x="7770" y="1100"/>
                  </a:cubicBezTo>
                  <a:lnTo>
                    <a:pt x="7836" y="953"/>
                  </a:lnTo>
                  <a:lnTo>
                    <a:pt x="7721" y="887"/>
                  </a:lnTo>
                  <a:cubicBezTo>
                    <a:pt x="6598" y="311"/>
                    <a:pt x="5360" y="0"/>
                    <a:pt x="4098" y="0"/>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0"/>
            <p:cNvSpPr/>
            <p:nvPr/>
          </p:nvSpPr>
          <p:spPr>
            <a:xfrm>
              <a:off x="6209681" y="3339293"/>
              <a:ext cx="114955" cy="194019"/>
            </a:xfrm>
            <a:custGeom>
              <a:avLst/>
              <a:gdLst/>
              <a:ahLst/>
              <a:cxnLst/>
              <a:rect l="l" t="t" r="r" b="b"/>
              <a:pathLst>
                <a:path w="3837" h="6476" extrusionOk="0">
                  <a:moveTo>
                    <a:pt x="1919" y="1"/>
                  </a:moveTo>
                  <a:cubicBezTo>
                    <a:pt x="853" y="1"/>
                    <a:pt x="1" y="1460"/>
                    <a:pt x="1" y="3230"/>
                  </a:cubicBezTo>
                  <a:cubicBezTo>
                    <a:pt x="1" y="5016"/>
                    <a:pt x="853" y="6475"/>
                    <a:pt x="1919" y="6475"/>
                  </a:cubicBezTo>
                  <a:cubicBezTo>
                    <a:pt x="2968" y="6475"/>
                    <a:pt x="3836" y="5016"/>
                    <a:pt x="3836" y="3230"/>
                  </a:cubicBezTo>
                  <a:cubicBezTo>
                    <a:pt x="3836" y="1460"/>
                    <a:pt x="2968" y="1"/>
                    <a:pt x="19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0"/>
            <p:cNvSpPr/>
            <p:nvPr/>
          </p:nvSpPr>
          <p:spPr>
            <a:xfrm>
              <a:off x="6205756" y="3335368"/>
              <a:ext cx="122805" cy="201868"/>
            </a:xfrm>
            <a:custGeom>
              <a:avLst/>
              <a:gdLst/>
              <a:ahLst/>
              <a:cxnLst/>
              <a:rect l="l" t="t" r="r" b="b"/>
              <a:pathLst>
                <a:path w="4099" h="6738" extrusionOk="0">
                  <a:moveTo>
                    <a:pt x="2050" y="263"/>
                  </a:moveTo>
                  <a:cubicBezTo>
                    <a:pt x="3017" y="263"/>
                    <a:pt x="3836" y="1656"/>
                    <a:pt x="3836" y="3361"/>
                  </a:cubicBezTo>
                  <a:cubicBezTo>
                    <a:pt x="3836" y="5065"/>
                    <a:pt x="3033" y="6459"/>
                    <a:pt x="2050" y="6459"/>
                  </a:cubicBezTo>
                  <a:cubicBezTo>
                    <a:pt x="1066" y="6459"/>
                    <a:pt x="263" y="5065"/>
                    <a:pt x="263" y="3361"/>
                  </a:cubicBezTo>
                  <a:cubicBezTo>
                    <a:pt x="263" y="1656"/>
                    <a:pt x="1066" y="263"/>
                    <a:pt x="2050" y="263"/>
                  </a:cubicBezTo>
                  <a:close/>
                  <a:moveTo>
                    <a:pt x="2050" y="1"/>
                  </a:moveTo>
                  <a:cubicBezTo>
                    <a:pt x="919" y="1"/>
                    <a:pt x="1" y="1509"/>
                    <a:pt x="1" y="3361"/>
                  </a:cubicBezTo>
                  <a:cubicBezTo>
                    <a:pt x="1" y="5229"/>
                    <a:pt x="919" y="6737"/>
                    <a:pt x="2050" y="6737"/>
                  </a:cubicBezTo>
                  <a:cubicBezTo>
                    <a:pt x="3181" y="6737"/>
                    <a:pt x="4098" y="5229"/>
                    <a:pt x="4098" y="3361"/>
                  </a:cubicBezTo>
                  <a:cubicBezTo>
                    <a:pt x="4098" y="1509"/>
                    <a:pt x="3181" y="1"/>
                    <a:pt x="2050" y="1"/>
                  </a:cubicBezTo>
                  <a:close/>
                </a:path>
              </a:pathLst>
            </a:custGeom>
            <a:solidFill>
              <a:srgbClr val="FFA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0"/>
            <p:cNvSpPr/>
            <p:nvPr/>
          </p:nvSpPr>
          <p:spPr>
            <a:xfrm>
              <a:off x="6260762" y="3436542"/>
              <a:ext cx="8389" cy="96770"/>
            </a:xfrm>
            <a:custGeom>
              <a:avLst/>
              <a:gdLst/>
              <a:ahLst/>
              <a:cxnLst/>
              <a:rect l="l" t="t" r="r" b="b"/>
              <a:pathLst>
                <a:path w="280" h="3230" extrusionOk="0">
                  <a:moveTo>
                    <a:pt x="148" y="0"/>
                  </a:moveTo>
                  <a:cubicBezTo>
                    <a:pt x="50" y="525"/>
                    <a:pt x="0" y="1066"/>
                    <a:pt x="17" y="1607"/>
                  </a:cubicBezTo>
                  <a:cubicBezTo>
                    <a:pt x="0" y="2147"/>
                    <a:pt x="50" y="2688"/>
                    <a:pt x="148" y="3229"/>
                  </a:cubicBezTo>
                  <a:cubicBezTo>
                    <a:pt x="246" y="2688"/>
                    <a:pt x="279" y="2147"/>
                    <a:pt x="279" y="1607"/>
                  </a:cubicBezTo>
                  <a:cubicBezTo>
                    <a:pt x="279" y="1066"/>
                    <a:pt x="230" y="525"/>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0"/>
            <p:cNvSpPr/>
            <p:nvPr/>
          </p:nvSpPr>
          <p:spPr>
            <a:xfrm>
              <a:off x="6011288" y="3157558"/>
              <a:ext cx="500447" cy="308495"/>
            </a:xfrm>
            <a:custGeom>
              <a:avLst/>
              <a:gdLst/>
              <a:ahLst/>
              <a:cxnLst/>
              <a:rect l="l" t="t" r="r" b="b"/>
              <a:pathLst>
                <a:path w="16704" h="10297" extrusionOk="0">
                  <a:moveTo>
                    <a:pt x="12138" y="0"/>
                  </a:moveTo>
                  <a:cubicBezTo>
                    <a:pt x="11983" y="0"/>
                    <a:pt x="11828" y="11"/>
                    <a:pt x="11671" y="35"/>
                  </a:cubicBezTo>
                  <a:cubicBezTo>
                    <a:pt x="10229" y="248"/>
                    <a:pt x="9131" y="1412"/>
                    <a:pt x="8623" y="2969"/>
                  </a:cubicBezTo>
                  <a:cubicBezTo>
                    <a:pt x="8295" y="1756"/>
                    <a:pt x="7524" y="772"/>
                    <a:pt x="6442" y="346"/>
                  </a:cubicBezTo>
                  <a:cubicBezTo>
                    <a:pt x="6064" y="196"/>
                    <a:pt x="5672" y="124"/>
                    <a:pt x="5278" y="124"/>
                  </a:cubicBezTo>
                  <a:cubicBezTo>
                    <a:pt x="3526" y="124"/>
                    <a:pt x="1744" y="1541"/>
                    <a:pt x="968" y="3723"/>
                  </a:cubicBezTo>
                  <a:cubicBezTo>
                    <a:pt x="1" y="6378"/>
                    <a:pt x="902" y="9214"/>
                    <a:pt x="2967" y="10017"/>
                  </a:cubicBezTo>
                  <a:cubicBezTo>
                    <a:pt x="3349" y="10168"/>
                    <a:pt x="3743" y="10240"/>
                    <a:pt x="4139" y="10240"/>
                  </a:cubicBezTo>
                  <a:cubicBezTo>
                    <a:pt x="5890" y="10240"/>
                    <a:pt x="7670" y="8835"/>
                    <a:pt x="8459" y="6657"/>
                  </a:cubicBezTo>
                  <a:cubicBezTo>
                    <a:pt x="8475" y="6575"/>
                    <a:pt x="8508" y="6493"/>
                    <a:pt x="8524" y="6411"/>
                  </a:cubicBezTo>
                  <a:cubicBezTo>
                    <a:pt x="9084" y="8682"/>
                    <a:pt x="10764" y="10296"/>
                    <a:pt x="12606" y="10296"/>
                  </a:cubicBezTo>
                  <a:cubicBezTo>
                    <a:pt x="12758" y="10296"/>
                    <a:pt x="12911" y="10285"/>
                    <a:pt x="13065" y="10263"/>
                  </a:cubicBezTo>
                  <a:cubicBezTo>
                    <a:pt x="15245" y="9935"/>
                    <a:pt x="16703" y="7378"/>
                    <a:pt x="16326" y="4559"/>
                  </a:cubicBezTo>
                  <a:cubicBezTo>
                    <a:pt x="15976" y="1940"/>
                    <a:pt x="14155" y="0"/>
                    <a:pt x="12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0"/>
            <p:cNvSpPr/>
            <p:nvPr/>
          </p:nvSpPr>
          <p:spPr>
            <a:xfrm>
              <a:off x="6006374" y="3153213"/>
              <a:ext cx="509764" cy="316734"/>
            </a:xfrm>
            <a:custGeom>
              <a:avLst/>
              <a:gdLst/>
              <a:ahLst/>
              <a:cxnLst/>
              <a:rect l="l" t="t" r="r" b="b"/>
              <a:pathLst>
                <a:path w="17015" h="10572" extrusionOk="0">
                  <a:moveTo>
                    <a:pt x="12299" y="278"/>
                  </a:moveTo>
                  <a:cubicBezTo>
                    <a:pt x="13022" y="278"/>
                    <a:pt x="13740" y="534"/>
                    <a:pt x="14310" y="983"/>
                  </a:cubicBezTo>
                  <a:cubicBezTo>
                    <a:pt x="15392" y="1802"/>
                    <a:pt x="16146" y="3163"/>
                    <a:pt x="16343" y="4720"/>
                  </a:cubicBezTo>
                  <a:cubicBezTo>
                    <a:pt x="16720" y="7457"/>
                    <a:pt x="15310" y="9949"/>
                    <a:pt x="13196" y="10260"/>
                  </a:cubicBezTo>
                  <a:cubicBezTo>
                    <a:pt x="13051" y="10281"/>
                    <a:pt x="12906" y="10292"/>
                    <a:pt x="12763" y="10292"/>
                  </a:cubicBezTo>
                  <a:cubicBezTo>
                    <a:pt x="11003" y="10292"/>
                    <a:pt x="9365" y="8749"/>
                    <a:pt x="8819" y="6507"/>
                  </a:cubicBezTo>
                  <a:lnTo>
                    <a:pt x="8705" y="6031"/>
                  </a:lnTo>
                  <a:lnTo>
                    <a:pt x="8524" y="6589"/>
                  </a:lnTo>
                  <a:cubicBezTo>
                    <a:pt x="8508" y="6638"/>
                    <a:pt x="8508" y="6687"/>
                    <a:pt x="8475" y="6736"/>
                  </a:cubicBezTo>
                  <a:cubicBezTo>
                    <a:pt x="7951" y="8211"/>
                    <a:pt x="6967" y="9359"/>
                    <a:pt x="5754" y="9916"/>
                  </a:cubicBezTo>
                  <a:cubicBezTo>
                    <a:pt x="5301" y="10133"/>
                    <a:pt x="4819" y="10241"/>
                    <a:pt x="4336" y="10241"/>
                  </a:cubicBezTo>
                  <a:cubicBezTo>
                    <a:pt x="3945" y="10241"/>
                    <a:pt x="3555" y="10170"/>
                    <a:pt x="3181" y="10031"/>
                  </a:cubicBezTo>
                  <a:cubicBezTo>
                    <a:pt x="1181" y="9244"/>
                    <a:pt x="312" y="6490"/>
                    <a:pt x="1246" y="3901"/>
                  </a:cubicBezTo>
                  <a:cubicBezTo>
                    <a:pt x="1771" y="2442"/>
                    <a:pt x="2771" y="1278"/>
                    <a:pt x="3984" y="721"/>
                  </a:cubicBezTo>
                  <a:cubicBezTo>
                    <a:pt x="4433" y="510"/>
                    <a:pt x="4923" y="401"/>
                    <a:pt x="5415" y="401"/>
                  </a:cubicBezTo>
                  <a:cubicBezTo>
                    <a:pt x="5801" y="401"/>
                    <a:pt x="6189" y="469"/>
                    <a:pt x="6557" y="606"/>
                  </a:cubicBezTo>
                  <a:cubicBezTo>
                    <a:pt x="7557" y="999"/>
                    <a:pt x="8311" y="1917"/>
                    <a:pt x="8655" y="3147"/>
                  </a:cubicBezTo>
                  <a:lnTo>
                    <a:pt x="8787" y="3573"/>
                  </a:lnTo>
                  <a:lnTo>
                    <a:pt x="8918" y="3147"/>
                  </a:lnTo>
                  <a:cubicBezTo>
                    <a:pt x="9426" y="1557"/>
                    <a:pt x="10524" y="508"/>
                    <a:pt x="11852" y="311"/>
                  </a:cubicBezTo>
                  <a:cubicBezTo>
                    <a:pt x="12000" y="288"/>
                    <a:pt x="12150" y="278"/>
                    <a:pt x="12299" y="278"/>
                  </a:cubicBezTo>
                  <a:close/>
                  <a:moveTo>
                    <a:pt x="12275" y="0"/>
                  </a:moveTo>
                  <a:cubicBezTo>
                    <a:pt x="12118" y="0"/>
                    <a:pt x="11960" y="11"/>
                    <a:pt x="11803" y="32"/>
                  </a:cubicBezTo>
                  <a:cubicBezTo>
                    <a:pt x="10491" y="229"/>
                    <a:pt x="9377" y="1212"/>
                    <a:pt x="8787" y="2688"/>
                  </a:cubicBezTo>
                  <a:cubicBezTo>
                    <a:pt x="8377" y="1573"/>
                    <a:pt x="7623" y="737"/>
                    <a:pt x="6656" y="360"/>
                  </a:cubicBezTo>
                  <a:cubicBezTo>
                    <a:pt x="6254" y="207"/>
                    <a:pt x="5829" y="131"/>
                    <a:pt x="5405" y="131"/>
                  </a:cubicBezTo>
                  <a:cubicBezTo>
                    <a:pt x="4877" y="131"/>
                    <a:pt x="4351" y="248"/>
                    <a:pt x="3869" y="475"/>
                  </a:cubicBezTo>
                  <a:cubicBezTo>
                    <a:pt x="2591" y="1065"/>
                    <a:pt x="1542" y="2278"/>
                    <a:pt x="1001" y="3802"/>
                  </a:cubicBezTo>
                  <a:cubicBezTo>
                    <a:pt x="1" y="6540"/>
                    <a:pt x="951" y="9441"/>
                    <a:pt x="3082" y="10277"/>
                  </a:cubicBezTo>
                  <a:cubicBezTo>
                    <a:pt x="3490" y="10432"/>
                    <a:pt x="3918" y="10511"/>
                    <a:pt x="4346" y="10511"/>
                  </a:cubicBezTo>
                  <a:cubicBezTo>
                    <a:pt x="4864" y="10511"/>
                    <a:pt x="5384" y="10396"/>
                    <a:pt x="5869" y="10162"/>
                  </a:cubicBezTo>
                  <a:cubicBezTo>
                    <a:pt x="7098" y="9605"/>
                    <a:pt x="8114" y="8457"/>
                    <a:pt x="8672" y="6998"/>
                  </a:cubicBezTo>
                  <a:cubicBezTo>
                    <a:pt x="9344" y="9129"/>
                    <a:pt x="10999" y="10572"/>
                    <a:pt x="12770" y="10572"/>
                  </a:cubicBezTo>
                  <a:cubicBezTo>
                    <a:pt x="12917" y="10572"/>
                    <a:pt x="13081" y="10555"/>
                    <a:pt x="13245" y="10539"/>
                  </a:cubicBezTo>
                  <a:cubicBezTo>
                    <a:pt x="15491" y="10195"/>
                    <a:pt x="17015" y="7572"/>
                    <a:pt x="16622" y="4687"/>
                  </a:cubicBezTo>
                  <a:cubicBezTo>
                    <a:pt x="16408" y="3048"/>
                    <a:pt x="15622" y="1622"/>
                    <a:pt x="14491" y="770"/>
                  </a:cubicBezTo>
                  <a:cubicBezTo>
                    <a:pt x="13860" y="276"/>
                    <a:pt x="13080" y="0"/>
                    <a:pt x="12275" y="0"/>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0"/>
            <p:cNvSpPr/>
            <p:nvPr/>
          </p:nvSpPr>
          <p:spPr>
            <a:xfrm>
              <a:off x="6025548" y="3333900"/>
              <a:ext cx="478816" cy="136047"/>
            </a:xfrm>
            <a:custGeom>
              <a:avLst/>
              <a:gdLst/>
              <a:ahLst/>
              <a:cxnLst/>
              <a:rect l="l" t="t" r="r" b="b"/>
              <a:pathLst>
                <a:path w="15982" h="4541" extrusionOk="0">
                  <a:moveTo>
                    <a:pt x="8065" y="0"/>
                  </a:moveTo>
                  <a:lnTo>
                    <a:pt x="7835" y="722"/>
                  </a:lnTo>
                  <a:cubicBezTo>
                    <a:pt x="7327" y="2180"/>
                    <a:pt x="6327" y="3328"/>
                    <a:pt x="5114" y="3885"/>
                  </a:cubicBezTo>
                  <a:cubicBezTo>
                    <a:pt x="4670" y="4102"/>
                    <a:pt x="4187" y="4210"/>
                    <a:pt x="3702" y="4210"/>
                  </a:cubicBezTo>
                  <a:cubicBezTo>
                    <a:pt x="3309" y="4210"/>
                    <a:pt x="2915" y="4139"/>
                    <a:pt x="2541" y="4000"/>
                  </a:cubicBezTo>
                  <a:cubicBezTo>
                    <a:pt x="1295" y="3508"/>
                    <a:pt x="443" y="2230"/>
                    <a:pt x="262" y="590"/>
                  </a:cubicBezTo>
                  <a:lnTo>
                    <a:pt x="0" y="623"/>
                  </a:lnTo>
                  <a:cubicBezTo>
                    <a:pt x="180" y="2361"/>
                    <a:pt x="1098" y="3721"/>
                    <a:pt x="2442" y="4246"/>
                  </a:cubicBezTo>
                  <a:cubicBezTo>
                    <a:pt x="2850" y="4401"/>
                    <a:pt x="3278" y="4480"/>
                    <a:pt x="3706" y="4480"/>
                  </a:cubicBezTo>
                  <a:cubicBezTo>
                    <a:pt x="4224" y="4480"/>
                    <a:pt x="4744" y="4365"/>
                    <a:pt x="5229" y="4131"/>
                  </a:cubicBezTo>
                  <a:cubicBezTo>
                    <a:pt x="6458" y="3574"/>
                    <a:pt x="7474" y="2426"/>
                    <a:pt x="8032" y="967"/>
                  </a:cubicBezTo>
                  <a:cubicBezTo>
                    <a:pt x="8704" y="3098"/>
                    <a:pt x="10359" y="4541"/>
                    <a:pt x="12130" y="4541"/>
                  </a:cubicBezTo>
                  <a:cubicBezTo>
                    <a:pt x="12277" y="4541"/>
                    <a:pt x="12441" y="4524"/>
                    <a:pt x="12589" y="4508"/>
                  </a:cubicBezTo>
                  <a:cubicBezTo>
                    <a:pt x="14342" y="4246"/>
                    <a:pt x="15703" y="2607"/>
                    <a:pt x="15982" y="427"/>
                  </a:cubicBezTo>
                  <a:lnTo>
                    <a:pt x="15719" y="394"/>
                  </a:lnTo>
                  <a:cubicBezTo>
                    <a:pt x="15441" y="2443"/>
                    <a:pt x="14179" y="4000"/>
                    <a:pt x="12556" y="4229"/>
                  </a:cubicBezTo>
                  <a:cubicBezTo>
                    <a:pt x="12405" y="4253"/>
                    <a:pt x="12254" y="4264"/>
                    <a:pt x="12104" y="4264"/>
                  </a:cubicBezTo>
                  <a:cubicBezTo>
                    <a:pt x="10352" y="4264"/>
                    <a:pt x="8723" y="2711"/>
                    <a:pt x="8179" y="476"/>
                  </a:cubicBezTo>
                  <a:lnTo>
                    <a:pt x="80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0"/>
            <p:cNvSpPr/>
            <p:nvPr/>
          </p:nvSpPr>
          <p:spPr>
            <a:xfrm>
              <a:off x="6180710" y="3166755"/>
              <a:ext cx="177302" cy="119060"/>
            </a:xfrm>
            <a:custGeom>
              <a:avLst/>
              <a:gdLst/>
              <a:ahLst/>
              <a:cxnLst/>
              <a:rect l="l" t="t" r="r" b="b"/>
              <a:pathLst>
                <a:path w="5918" h="3974" extrusionOk="0">
                  <a:moveTo>
                    <a:pt x="2960" y="0"/>
                  </a:moveTo>
                  <a:cubicBezTo>
                    <a:pt x="2258" y="0"/>
                    <a:pt x="1555" y="127"/>
                    <a:pt x="886" y="383"/>
                  </a:cubicBezTo>
                  <a:cubicBezTo>
                    <a:pt x="263" y="629"/>
                    <a:pt x="1" y="1367"/>
                    <a:pt x="328" y="1957"/>
                  </a:cubicBezTo>
                  <a:cubicBezTo>
                    <a:pt x="509" y="2285"/>
                    <a:pt x="722" y="2580"/>
                    <a:pt x="1001" y="2826"/>
                  </a:cubicBezTo>
                  <a:cubicBezTo>
                    <a:pt x="1574" y="3334"/>
                    <a:pt x="2246" y="3727"/>
                    <a:pt x="2984" y="3973"/>
                  </a:cubicBezTo>
                  <a:cubicBezTo>
                    <a:pt x="3672" y="3760"/>
                    <a:pt x="4295" y="3399"/>
                    <a:pt x="4803" y="2908"/>
                  </a:cubicBezTo>
                  <a:cubicBezTo>
                    <a:pt x="5082" y="2645"/>
                    <a:pt x="5328" y="2350"/>
                    <a:pt x="5525" y="2022"/>
                  </a:cubicBezTo>
                  <a:cubicBezTo>
                    <a:pt x="5918" y="1432"/>
                    <a:pt x="5656" y="629"/>
                    <a:pt x="5000" y="367"/>
                  </a:cubicBezTo>
                  <a:cubicBezTo>
                    <a:pt x="4342" y="123"/>
                    <a:pt x="3651" y="0"/>
                    <a:pt x="2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0"/>
            <p:cNvSpPr/>
            <p:nvPr/>
          </p:nvSpPr>
          <p:spPr>
            <a:xfrm>
              <a:off x="6180710" y="3162621"/>
              <a:ext cx="176822" cy="127119"/>
            </a:xfrm>
            <a:custGeom>
              <a:avLst/>
              <a:gdLst/>
              <a:ahLst/>
              <a:cxnLst/>
              <a:rect l="l" t="t" r="r" b="b"/>
              <a:pathLst>
                <a:path w="5902" h="4243" extrusionOk="0">
                  <a:moveTo>
                    <a:pt x="2968" y="275"/>
                  </a:moveTo>
                  <a:cubicBezTo>
                    <a:pt x="3640" y="275"/>
                    <a:pt x="4312" y="390"/>
                    <a:pt x="4967" y="636"/>
                  </a:cubicBezTo>
                  <a:cubicBezTo>
                    <a:pt x="5230" y="734"/>
                    <a:pt x="5426" y="948"/>
                    <a:pt x="5525" y="1226"/>
                  </a:cubicBezTo>
                  <a:cubicBezTo>
                    <a:pt x="5623" y="1505"/>
                    <a:pt x="5590" y="1833"/>
                    <a:pt x="5426" y="2079"/>
                  </a:cubicBezTo>
                  <a:cubicBezTo>
                    <a:pt x="5230" y="2406"/>
                    <a:pt x="4984" y="2685"/>
                    <a:pt x="4721" y="2947"/>
                  </a:cubicBezTo>
                  <a:cubicBezTo>
                    <a:pt x="4230" y="3423"/>
                    <a:pt x="3623" y="3767"/>
                    <a:pt x="2984" y="3980"/>
                  </a:cubicBezTo>
                  <a:cubicBezTo>
                    <a:pt x="2279" y="3718"/>
                    <a:pt x="1640" y="3357"/>
                    <a:pt x="1082" y="2865"/>
                  </a:cubicBezTo>
                  <a:cubicBezTo>
                    <a:pt x="837" y="2619"/>
                    <a:pt x="607" y="2341"/>
                    <a:pt x="443" y="2029"/>
                  </a:cubicBezTo>
                  <a:cubicBezTo>
                    <a:pt x="296" y="1783"/>
                    <a:pt x="279" y="1488"/>
                    <a:pt x="378" y="1210"/>
                  </a:cubicBezTo>
                  <a:cubicBezTo>
                    <a:pt x="460" y="948"/>
                    <a:pt x="673" y="751"/>
                    <a:pt x="935" y="652"/>
                  </a:cubicBezTo>
                  <a:cubicBezTo>
                    <a:pt x="1541" y="407"/>
                    <a:pt x="2197" y="292"/>
                    <a:pt x="2836" y="275"/>
                  </a:cubicBezTo>
                  <a:close/>
                  <a:moveTo>
                    <a:pt x="2977" y="1"/>
                  </a:moveTo>
                  <a:cubicBezTo>
                    <a:pt x="2253" y="1"/>
                    <a:pt x="1528" y="132"/>
                    <a:pt x="837" y="390"/>
                  </a:cubicBezTo>
                  <a:cubicBezTo>
                    <a:pt x="492" y="521"/>
                    <a:pt x="247" y="784"/>
                    <a:pt x="115" y="1128"/>
                  </a:cubicBezTo>
                  <a:cubicBezTo>
                    <a:pt x="1" y="1472"/>
                    <a:pt x="17" y="1849"/>
                    <a:pt x="197" y="2160"/>
                  </a:cubicBezTo>
                  <a:cubicBezTo>
                    <a:pt x="394" y="2505"/>
                    <a:pt x="624" y="2800"/>
                    <a:pt x="902" y="3062"/>
                  </a:cubicBezTo>
                  <a:cubicBezTo>
                    <a:pt x="1607" y="3734"/>
                    <a:pt x="2804" y="4242"/>
                    <a:pt x="3000" y="4242"/>
                  </a:cubicBezTo>
                  <a:lnTo>
                    <a:pt x="3017" y="4242"/>
                  </a:lnTo>
                  <a:cubicBezTo>
                    <a:pt x="3722" y="4029"/>
                    <a:pt x="4377" y="3652"/>
                    <a:pt x="4902" y="3144"/>
                  </a:cubicBezTo>
                  <a:cubicBezTo>
                    <a:pt x="5180" y="2865"/>
                    <a:pt x="5443" y="2570"/>
                    <a:pt x="5656" y="2226"/>
                  </a:cubicBezTo>
                  <a:cubicBezTo>
                    <a:pt x="5852" y="1898"/>
                    <a:pt x="5902" y="1505"/>
                    <a:pt x="5770" y="1128"/>
                  </a:cubicBezTo>
                  <a:cubicBezTo>
                    <a:pt x="5656" y="784"/>
                    <a:pt x="5393" y="505"/>
                    <a:pt x="5049" y="374"/>
                  </a:cubicBezTo>
                  <a:cubicBezTo>
                    <a:pt x="4380" y="124"/>
                    <a:pt x="3679" y="1"/>
                    <a:pt x="2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0"/>
            <p:cNvSpPr/>
            <p:nvPr/>
          </p:nvSpPr>
          <p:spPr>
            <a:xfrm>
              <a:off x="6262739" y="3275958"/>
              <a:ext cx="12283" cy="88411"/>
            </a:xfrm>
            <a:custGeom>
              <a:avLst/>
              <a:gdLst/>
              <a:ahLst/>
              <a:cxnLst/>
              <a:rect l="l" t="t" r="r" b="b"/>
              <a:pathLst>
                <a:path w="410" h="2951" extrusionOk="0">
                  <a:moveTo>
                    <a:pt x="148" y="0"/>
                  </a:moveTo>
                  <a:lnTo>
                    <a:pt x="0" y="2951"/>
                  </a:lnTo>
                  <a:lnTo>
                    <a:pt x="279" y="2951"/>
                  </a:lnTo>
                  <a:lnTo>
                    <a:pt x="410" y="17"/>
                  </a:lnTo>
                  <a:lnTo>
                    <a:pt x="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0"/>
            <p:cNvSpPr/>
            <p:nvPr/>
          </p:nvSpPr>
          <p:spPr>
            <a:xfrm>
              <a:off x="6103114" y="3289710"/>
              <a:ext cx="16747" cy="13781"/>
            </a:xfrm>
            <a:custGeom>
              <a:avLst/>
              <a:gdLst/>
              <a:ahLst/>
              <a:cxnLst/>
              <a:rect l="l" t="t" r="r" b="b"/>
              <a:pathLst>
                <a:path w="559" h="460" extrusionOk="0">
                  <a:moveTo>
                    <a:pt x="279" y="0"/>
                  </a:moveTo>
                  <a:cubicBezTo>
                    <a:pt x="1" y="33"/>
                    <a:pt x="1" y="426"/>
                    <a:pt x="279" y="459"/>
                  </a:cubicBezTo>
                  <a:cubicBezTo>
                    <a:pt x="558" y="426"/>
                    <a:pt x="558" y="33"/>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0"/>
            <p:cNvSpPr/>
            <p:nvPr/>
          </p:nvSpPr>
          <p:spPr>
            <a:xfrm>
              <a:off x="6174808" y="3291657"/>
              <a:ext cx="16747" cy="13781"/>
            </a:xfrm>
            <a:custGeom>
              <a:avLst/>
              <a:gdLst/>
              <a:ahLst/>
              <a:cxnLst/>
              <a:rect l="l" t="t" r="r" b="b"/>
              <a:pathLst>
                <a:path w="559" h="460" extrusionOk="0">
                  <a:moveTo>
                    <a:pt x="280" y="1"/>
                  </a:moveTo>
                  <a:cubicBezTo>
                    <a:pt x="1" y="17"/>
                    <a:pt x="1" y="427"/>
                    <a:pt x="280" y="460"/>
                  </a:cubicBezTo>
                  <a:cubicBezTo>
                    <a:pt x="558" y="427"/>
                    <a:pt x="558" y="17"/>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0"/>
            <p:cNvSpPr/>
            <p:nvPr/>
          </p:nvSpPr>
          <p:spPr>
            <a:xfrm>
              <a:off x="6137508" y="3330964"/>
              <a:ext cx="16238" cy="13272"/>
            </a:xfrm>
            <a:custGeom>
              <a:avLst/>
              <a:gdLst/>
              <a:ahLst/>
              <a:cxnLst/>
              <a:rect l="l" t="t" r="r" b="b"/>
              <a:pathLst>
                <a:path w="542" h="443" extrusionOk="0">
                  <a:moveTo>
                    <a:pt x="279" y="0"/>
                  </a:moveTo>
                  <a:cubicBezTo>
                    <a:pt x="0" y="16"/>
                    <a:pt x="0" y="426"/>
                    <a:pt x="279" y="443"/>
                  </a:cubicBezTo>
                  <a:cubicBezTo>
                    <a:pt x="541" y="426"/>
                    <a:pt x="541" y="16"/>
                    <a:pt x="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0"/>
            <p:cNvSpPr/>
            <p:nvPr/>
          </p:nvSpPr>
          <p:spPr>
            <a:xfrm>
              <a:off x="6349652" y="3293125"/>
              <a:ext cx="16238" cy="13781"/>
            </a:xfrm>
            <a:custGeom>
              <a:avLst/>
              <a:gdLst/>
              <a:ahLst/>
              <a:cxnLst/>
              <a:rect l="l" t="t" r="r" b="b"/>
              <a:pathLst>
                <a:path w="542" h="460" extrusionOk="0">
                  <a:moveTo>
                    <a:pt x="263" y="1"/>
                  </a:moveTo>
                  <a:cubicBezTo>
                    <a:pt x="0" y="34"/>
                    <a:pt x="0" y="427"/>
                    <a:pt x="263" y="460"/>
                  </a:cubicBezTo>
                  <a:cubicBezTo>
                    <a:pt x="541" y="427"/>
                    <a:pt x="541" y="34"/>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0"/>
            <p:cNvSpPr/>
            <p:nvPr/>
          </p:nvSpPr>
          <p:spPr>
            <a:xfrm>
              <a:off x="6424791" y="3291657"/>
              <a:ext cx="16238" cy="13781"/>
            </a:xfrm>
            <a:custGeom>
              <a:avLst/>
              <a:gdLst/>
              <a:ahLst/>
              <a:cxnLst/>
              <a:rect l="l" t="t" r="r" b="b"/>
              <a:pathLst>
                <a:path w="542" h="460" extrusionOk="0">
                  <a:moveTo>
                    <a:pt x="279" y="1"/>
                  </a:moveTo>
                  <a:cubicBezTo>
                    <a:pt x="0" y="17"/>
                    <a:pt x="0" y="427"/>
                    <a:pt x="279" y="460"/>
                  </a:cubicBezTo>
                  <a:cubicBezTo>
                    <a:pt x="541" y="427"/>
                    <a:pt x="541" y="17"/>
                    <a:pt x="2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0"/>
            <p:cNvSpPr/>
            <p:nvPr/>
          </p:nvSpPr>
          <p:spPr>
            <a:xfrm>
              <a:off x="6391866" y="3335848"/>
              <a:ext cx="16238" cy="13781"/>
            </a:xfrm>
            <a:custGeom>
              <a:avLst/>
              <a:gdLst/>
              <a:ahLst/>
              <a:cxnLst/>
              <a:rect l="l" t="t" r="r" b="b"/>
              <a:pathLst>
                <a:path w="542" h="460" extrusionOk="0">
                  <a:moveTo>
                    <a:pt x="280" y="1"/>
                  </a:moveTo>
                  <a:cubicBezTo>
                    <a:pt x="1" y="34"/>
                    <a:pt x="1" y="427"/>
                    <a:pt x="280" y="460"/>
                  </a:cubicBezTo>
                  <a:cubicBezTo>
                    <a:pt x="542" y="427"/>
                    <a:pt x="542" y="34"/>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0"/>
            <p:cNvSpPr/>
            <p:nvPr/>
          </p:nvSpPr>
          <p:spPr>
            <a:xfrm>
              <a:off x="6119832" y="3083917"/>
              <a:ext cx="39307" cy="55066"/>
            </a:xfrm>
            <a:custGeom>
              <a:avLst/>
              <a:gdLst/>
              <a:ahLst/>
              <a:cxnLst/>
              <a:rect l="l" t="t" r="r" b="b"/>
              <a:pathLst>
                <a:path w="1312" h="1838" extrusionOk="0">
                  <a:moveTo>
                    <a:pt x="667" y="1"/>
                  </a:moveTo>
                  <a:cubicBezTo>
                    <a:pt x="316" y="1"/>
                    <a:pt x="33" y="388"/>
                    <a:pt x="17" y="886"/>
                  </a:cubicBezTo>
                  <a:cubicBezTo>
                    <a:pt x="0" y="1395"/>
                    <a:pt x="279" y="1821"/>
                    <a:pt x="623" y="1837"/>
                  </a:cubicBezTo>
                  <a:cubicBezTo>
                    <a:pt x="984" y="1837"/>
                    <a:pt x="1279" y="1444"/>
                    <a:pt x="1295" y="936"/>
                  </a:cubicBezTo>
                  <a:cubicBezTo>
                    <a:pt x="1311" y="427"/>
                    <a:pt x="1033" y="1"/>
                    <a:pt x="689" y="1"/>
                  </a:cubicBezTo>
                  <a:cubicBezTo>
                    <a:pt x="681" y="1"/>
                    <a:pt x="674"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0"/>
            <p:cNvSpPr/>
            <p:nvPr/>
          </p:nvSpPr>
          <p:spPr>
            <a:xfrm>
              <a:off x="6115907" y="3079513"/>
              <a:ext cx="47636" cy="63395"/>
            </a:xfrm>
            <a:custGeom>
              <a:avLst/>
              <a:gdLst/>
              <a:ahLst/>
              <a:cxnLst/>
              <a:rect l="l" t="t" r="r" b="b"/>
              <a:pathLst>
                <a:path w="1590" h="2116" extrusionOk="0">
                  <a:moveTo>
                    <a:pt x="820" y="263"/>
                  </a:moveTo>
                  <a:cubicBezTo>
                    <a:pt x="1098" y="279"/>
                    <a:pt x="1311" y="640"/>
                    <a:pt x="1295" y="1066"/>
                  </a:cubicBezTo>
                  <a:cubicBezTo>
                    <a:pt x="1295" y="1312"/>
                    <a:pt x="1213" y="1542"/>
                    <a:pt x="1049" y="1722"/>
                  </a:cubicBezTo>
                  <a:cubicBezTo>
                    <a:pt x="967" y="1787"/>
                    <a:pt x="869" y="1837"/>
                    <a:pt x="770" y="1837"/>
                  </a:cubicBezTo>
                  <a:cubicBezTo>
                    <a:pt x="492" y="1820"/>
                    <a:pt x="279" y="1460"/>
                    <a:pt x="279" y="1033"/>
                  </a:cubicBezTo>
                  <a:cubicBezTo>
                    <a:pt x="279" y="788"/>
                    <a:pt x="377" y="558"/>
                    <a:pt x="541" y="378"/>
                  </a:cubicBezTo>
                  <a:cubicBezTo>
                    <a:pt x="606" y="312"/>
                    <a:pt x="705" y="263"/>
                    <a:pt x="803" y="263"/>
                  </a:cubicBezTo>
                  <a:close/>
                  <a:moveTo>
                    <a:pt x="820" y="1"/>
                  </a:moveTo>
                  <a:cubicBezTo>
                    <a:pt x="639" y="1"/>
                    <a:pt x="475" y="66"/>
                    <a:pt x="361" y="197"/>
                  </a:cubicBezTo>
                  <a:cubicBezTo>
                    <a:pt x="131" y="427"/>
                    <a:pt x="16" y="722"/>
                    <a:pt x="16" y="1033"/>
                  </a:cubicBezTo>
                  <a:cubicBezTo>
                    <a:pt x="0" y="1623"/>
                    <a:pt x="328" y="2099"/>
                    <a:pt x="754" y="2115"/>
                  </a:cubicBezTo>
                  <a:lnTo>
                    <a:pt x="770" y="2115"/>
                  </a:lnTo>
                  <a:cubicBezTo>
                    <a:pt x="951" y="2115"/>
                    <a:pt x="1115" y="2033"/>
                    <a:pt x="1229" y="1919"/>
                  </a:cubicBezTo>
                  <a:cubicBezTo>
                    <a:pt x="1442" y="1689"/>
                    <a:pt x="1574" y="1394"/>
                    <a:pt x="1574" y="1083"/>
                  </a:cubicBezTo>
                  <a:cubicBezTo>
                    <a:pt x="1590" y="492"/>
                    <a:pt x="1262" y="17"/>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0"/>
            <p:cNvSpPr/>
            <p:nvPr/>
          </p:nvSpPr>
          <p:spPr>
            <a:xfrm>
              <a:off x="6374189" y="3083917"/>
              <a:ext cx="39337" cy="55066"/>
            </a:xfrm>
            <a:custGeom>
              <a:avLst/>
              <a:gdLst/>
              <a:ahLst/>
              <a:cxnLst/>
              <a:rect l="l" t="t" r="r" b="b"/>
              <a:pathLst>
                <a:path w="1313" h="1838" extrusionOk="0">
                  <a:moveTo>
                    <a:pt x="652" y="1"/>
                  </a:moveTo>
                  <a:cubicBezTo>
                    <a:pt x="317" y="1"/>
                    <a:pt x="33" y="388"/>
                    <a:pt x="17" y="886"/>
                  </a:cubicBezTo>
                  <a:cubicBezTo>
                    <a:pt x="1" y="1395"/>
                    <a:pt x="280" y="1821"/>
                    <a:pt x="624" y="1837"/>
                  </a:cubicBezTo>
                  <a:cubicBezTo>
                    <a:pt x="984" y="1837"/>
                    <a:pt x="1279" y="1444"/>
                    <a:pt x="1296" y="936"/>
                  </a:cubicBezTo>
                  <a:cubicBezTo>
                    <a:pt x="1312" y="427"/>
                    <a:pt x="1034" y="1"/>
                    <a:pt x="673" y="1"/>
                  </a:cubicBezTo>
                  <a:cubicBezTo>
                    <a:pt x="666" y="1"/>
                    <a:pt x="659"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0"/>
            <p:cNvSpPr/>
            <p:nvPr/>
          </p:nvSpPr>
          <p:spPr>
            <a:xfrm>
              <a:off x="6370265" y="3079513"/>
              <a:ext cx="47187" cy="63395"/>
            </a:xfrm>
            <a:custGeom>
              <a:avLst/>
              <a:gdLst/>
              <a:ahLst/>
              <a:cxnLst/>
              <a:rect l="l" t="t" r="r" b="b"/>
              <a:pathLst>
                <a:path w="1575" h="2116" extrusionOk="0">
                  <a:moveTo>
                    <a:pt x="804" y="263"/>
                  </a:moveTo>
                  <a:cubicBezTo>
                    <a:pt x="1083" y="279"/>
                    <a:pt x="1312" y="640"/>
                    <a:pt x="1296" y="1066"/>
                  </a:cubicBezTo>
                  <a:cubicBezTo>
                    <a:pt x="1296" y="1312"/>
                    <a:pt x="1197" y="1542"/>
                    <a:pt x="1033" y="1722"/>
                  </a:cubicBezTo>
                  <a:cubicBezTo>
                    <a:pt x="968" y="1787"/>
                    <a:pt x="869" y="1837"/>
                    <a:pt x="771" y="1837"/>
                  </a:cubicBezTo>
                  <a:cubicBezTo>
                    <a:pt x="492" y="1820"/>
                    <a:pt x="263" y="1460"/>
                    <a:pt x="279" y="1033"/>
                  </a:cubicBezTo>
                  <a:cubicBezTo>
                    <a:pt x="279" y="788"/>
                    <a:pt x="361" y="558"/>
                    <a:pt x="542" y="378"/>
                  </a:cubicBezTo>
                  <a:cubicBezTo>
                    <a:pt x="607" y="312"/>
                    <a:pt x="706" y="263"/>
                    <a:pt x="804" y="263"/>
                  </a:cubicBezTo>
                  <a:close/>
                  <a:moveTo>
                    <a:pt x="820" y="1"/>
                  </a:moveTo>
                  <a:cubicBezTo>
                    <a:pt x="640" y="1"/>
                    <a:pt x="476" y="66"/>
                    <a:pt x="345" y="197"/>
                  </a:cubicBezTo>
                  <a:cubicBezTo>
                    <a:pt x="132" y="427"/>
                    <a:pt x="17" y="722"/>
                    <a:pt x="17" y="1033"/>
                  </a:cubicBezTo>
                  <a:cubicBezTo>
                    <a:pt x="1" y="1623"/>
                    <a:pt x="312" y="2099"/>
                    <a:pt x="755" y="2115"/>
                  </a:cubicBezTo>
                  <a:lnTo>
                    <a:pt x="771" y="2115"/>
                  </a:lnTo>
                  <a:cubicBezTo>
                    <a:pt x="935" y="2115"/>
                    <a:pt x="1099" y="2033"/>
                    <a:pt x="1230" y="1919"/>
                  </a:cubicBezTo>
                  <a:cubicBezTo>
                    <a:pt x="1443" y="1689"/>
                    <a:pt x="1558" y="1394"/>
                    <a:pt x="1558" y="1083"/>
                  </a:cubicBezTo>
                  <a:cubicBezTo>
                    <a:pt x="1574" y="492"/>
                    <a:pt x="1246" y="17"/>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0"/>
            <p:cNvSpPr/>
            <p:nvPr/>
          </p:nvSpPr>
          <p:spPr>
            <a:xfrm>
              <a:off x="7008676" y="4308370"/>
              <a:ext cx="439539" cy="564920"/>
            </a:xfrm>
            <a:custGeom>
              <a:avLst/>
              <a:gdLst/>
              <a:ahLst/>
              <a:cxnLst/>
              <a:rect l="l" t="t" r="r" b="b"/>
              <a:pathLst>
                <a:path w="14671" h="18856" extrusionOk="0">
                  <a:moveTo>
                    <a:pt x="4301" y="1"/>
                  </a:moveTo>
                  <a:cubicBezTo>
                    <a:pt x="3748" y="1"/>
                    <a:pt x="3227" y="126"/>
                    <a:pt x="2754" y="388"/>
                  </a:cubicBezTo>
                  <a:cubicBezTo>
                    <a:pt x="99" y="1847"/>
                    <a:pt x="0" y="7092"/>
                    <a:pt x="2525" y="12091"/>
                  </a:cubicBezTo>
                  <a:cubicBezTo>
                    <a:pt x="4600" y="16188"/>
                    <a:pt x="7805" y="18855"/>
                    <a:pt x="10355" y="18855"/>
                  </a:cubicBezTo>
                  <a:cubicBezTo>
                    <a:pt x="10907" y="18855"/>
                    <a:pt x="11428" y="18730"/>
                    <a:pt x="11901" y="18468"/>
                  </a:cubicBezTo>
                  <a:cubicBezTo>
                    <a:pt x="14556" y="17009"/>
                    <a:pt x="14671" y="11764"/>
                    <a:pt x="12146" y="6781"/>
                  </a:cubicBezTo>
                  <a:cubicBezTo>
                    <a:pt x="10071" y="2671"/>
                    <a:pt x="6855" y="1"/>
                    <a:pt x="43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0"/>
            <p:cNvSpPr/>
            <p:nvPr/>
          </p:nvSpPr>
          <p:spPr>
            <a:xfrm>
              <a:off x="7004242" y="4304505"/>
              <a:ext cx="448407" cy="572889"/>
            </a:xfrm>
            <a:custGeom>
              <a:avLst/>
              <a:gdLst/>
              <a:ahLst/>
              <a:cxnLst/>
              <a:rect l="l" t="t" r="r" b="b"/>
              <a:pathLst>
                <a:path w="14967" h="19122" extrusionOk="0">
                  <a:moveTo>
                    <a:pt x="4372" y="270"/>
                  </a:moveTo>
                  <a:cubicBezTo>
                    <a:pt x="4401" y="270"/>
                    <a:pt x="4430" y="270"/>
                    <a:pt x="4459" y="271"/>
                  </a:cubicBezTo>
                  <a:cubicBezTo>
                    <a:pt x="4886" y="271"/>
                    <a:pt x="5295" y="337"/>
                    <a:pt x="5705" y="468"/>
                  </a:cubicBezTo>
                  <a:cubicBezTo>
                    <a:pt x="8033" y="1189"/>
                    <a:pt x="10508" y="3681"/>
                    <a:pt x="12163" y="6975"/>
                  </a:cubicBezTo>
                  <a:cubicBezTo>
                    <a:pt x="14655" y="11893"/>
                    <a:pt x="14573" y="17056"/>
                    <a:pt x="11983" y="18482"/>
                  </a:cubicBezTo>
                  <a:cubicBezTo>
                    <a:pt x="11549" y="18727"/>
                    <a:pt x="11049" y="18853"/>
                    <a:pt x="10510" y="18853"/>
                  </a:cubicBezTo>
                  <a:cubicBezTo>
                    <a:pt x="10112" y="18853"/>
                    <a:pt x="9693" y="18785"/>
                    <a:pt x="9262" y="18646"/>
                  </a:cubicBezTo>
                  <a:cubicBezTo>
                    <a:pt x="6934" y="17941"/>
                    <a:pt x="4459" y="15450"/>
                    <a:pt x="2787" y="12155"/>
                  </a:cubicBezTo>
                  <a:cubicBezTo>
                    <a:pt x="312" y="7238"/>
                    <a:pt x="394" y="2074"/>
                    <a:pt x="2968" y="632"/>
                  </a:cubicBezTo>
                  <a:cubicBezTo>
                    <a:pt x="3401" y="400"/>
                    <a:pt x="3878" y="270"/>
                    <a:pt x="4372" y="270"/>
                  </a:cubicBezTo>
                  <a:close/>
                  <a:moveTo>
                    <a:pt x="4464" y="1"/>
                  </a:moveTo>
                  <a:cubicBezTo>
                    <a:pt x="3873" y="1"/>
                    <a:pt x="3324" y="135"/>
                    <a:pt x="2837" y="402"/>
                  </a:cubicBezTo>
                  <a:cubicBezTo>
                    <a:pt x="132" y="1894"/>
                    <a:pt x="1" y="7221"/>
                    <a:pt x="2558" y="12286"/>
                  </a:cubicBezTo>
                  <a:cubicBezTo>
                    <a:pt x="4246" y="15630"/>
                    <a:pt x="6787" y="18170"/>
                    <a:pt x="9180" y="18908"/>
                  </a:cubicBezTo>
                  <a:cubicBezTo>
                    <a:pt x="9606" y="19056"/>
                    <a:pt x="10065" y="19121"/>
                    <a:pt x="10508" y="19121"/>
                  </a:cubicBezTo>
                  <a:cubicBezTo>
                    <a:pt x="11065" y="19121"/>
                    <a:pt x="11622" y="18990"/>
                    <a:pt x="12114" y="18728"/>
                  </a:cubicBezTo>
                  <a:cubicBezTo>
                    <a:pt x="14835" y="17220"/>
                    <a:pt x="14966" y="11893"/>
                    <a:pt x="12409" y="6844"/>
                  </a:cubicBezTo>
                  <a:cubicBezTo>
                    <a:pt x="10721" y="3484"/>
                    <a:pt x="8180" y="943"/>
                    <a:pt x="5787" y="206"/>
                  </a:cubicBezTo>
                  <a:cubicBezTo>
                    <a:pt x="5329" y="69"/>
                    <a:pt x="4886" y="1"/>
                    <a:pt x="4464" y="1"/>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0"/>
            <p:cNvSpPr/>
            <p:nvPr/>
          </p:nvSpPr>
          <p:spPr>
            <a:xfrm>
              <a:off x="6983150" y="4711058"/>
              <a:ext cx="418417" cy="201030"/>
            </a:xfrm>
            <a:custGeom>
              <a:avLst/>
              <a:gdLst/>
              <a:ahLst/>
              <a:cxnLst/>
              <a:rect l="l" t="t" r="r" b="b"/>
              <a:pathLst>
                <a:path w="13966" h="6710" extrusionOk="0">
                  <a:moveTo>
                    <a:pt x="7179" y="1"/>
                  </a:moveTo>
                  <a:cubicBezTo>
                    <a:pt x="6335" y="1"/>
                    <a:pt x="5408" y="126"/>
                    <a:pt x="4393" y="421"/>
                  </a:cubicBezTo>
                  <a:cubicBezTo>
                    <a:pt x="4393" y="421"/>
                    <a:pt x="0" y="6010"/>
                    <a:pt x="6130" y="6633"/>
                  </a:cubicBezTo>
                  <a:cubicBezTo>
                    <a:pt x="6646" y="6685"/>
                    <a:pt x="7130" y="6709"/>
                    <a:pt x="7584" y="6709"/>
                  </a:cubicBezTo>
                  <a:cubicBezTo>
                    <a:pt x="12535" y="6709"/>
                    <a:pt x="13966" y="3863"/>
                    <a:pt x="13966" y="3863"/>
                  </a:cubicBezTo>
                  <a:cubicBezTo>
                    <a:pt x="13966" y="3863"/>
                    <a:pt x="11870" y="1"/>
                    <a:pt x="7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0"/>
            <p:cNvSpPr/>
            <p:nvPr/>
          </p:nvSpPr>
          <p:spPr>
            <a:xfrm>
              <a:off x="7046006" y="4707014"/>
              <a:ext cx="359996" cy="209179"/>
            </a:xfrm>
            <a:custGeom>
              <a:avLst/>
              <a:gdLst/>
              <a:ahLst/>
              <a:cxnLst/>
              <a:rect l="l" t="t" r="r" b="b"/>
              <a:pathLst>
                <a:path w="12016" h="6982" extrusionOk="0">
                  <a:moveTo>
                    <a:pt x="5044" y="278"/>
                  </a:moveTo>
                  <a:cubicBezTo>
                    <a:pt x="9294" y="278"/>
                    <a:pt x="11401" y="3502"/>
                    <a:pt x="11704" y="3998"/>
                  </a:cubicBezTo>
                  <a:cubicBezTo>
                    <a:pt x="11465" y="4415"/>
                    <a:pt x="9875" y="6711"/>
                    <a:pt x="5470" y="6711"/>
                  </a:cubicBezTo>
                  <a:cubicBezTo>
                    <a:pt x="5026" y="6711"/>
                    <a:pt x="4552" y="6688"/>
                    <a:pt x="4049" y="6637"/>
                  </a:cubicBezTo>
                  <a:cubicBezTo>
                    <a:pt x="2442" y="6473"/>
                    <a:pt x="1443" y="5948"/>
                    <a:pt x="1066" y="5080"/>
                  </a:cubicBezTo>
                  <a:cubicBezTo>
                    <a:pt x="361" y="3424"/>
                    <a:pt x="2147" y="982"/>
                    <a:pt x="2377" y="670"/>
                  </a:cubicBezTo>
                  <a:cubicBezTo>
                    <a:pt x="3345" y="395"/>
                    <a:pt x="4233" y="278"/>
                    <a:pt x="5044" y="278"/>
                  </a:cubicBezTo>
                  <a:close/>
                  <a:moveTo>
                    <a:pt x="5070" y="1"/>
                  </a:moveTo>
                  <a:cubicBezTo>
                    <a:pt x="4218" y="1"/>
                    <a:pt x="3283" y="127"/>
                    <a:pt x="2262" y="425"/>
                  </a:cubicBezTo>
                  <a:lnTo>
                    <a:pt x="2229" y="441"/>
                  </a:lnTo>
                  <a:lnTo>
                    <a:pt x="2197" y="474"/>
                  </a:lnTo>
                  <a:cubicBezTo>
                    <a:pt x="2098" y="572"/>
                    <a:pt x="0" y="3277"/>
                    <a:pt x="820" y="5178"/>
                  </a:cubicBezTo>
                  <a:cubicBezTo>
                    <a:pt x="1230" y="6145"/>
                    <a:pt x="2311" y="6735"/>
                    <a:pt x="4016" y="6899"/>
                  </a:cubicBezTo>
                  <a:cubicBezTo>
                    <a:pt x="4508" y="6948"/>
                    <a:pt x="4983" y="6981"/>
                    <a:pt x="5475" y="6981"/>
                  </a:cubicBezTo>
                  <a:cubicBezTo>
                    <a:pt x="10458" y="6981"/>
                    <a:pt x="11966" y="4096"/>
                    <a:pt x="11982" y="4063"/>
                  </a:cubicBezTo>
                  <a:lnTo>
                    <a:pt x="12015" y="3998"/>
                  </a:lnTo>
                  <a:lnTo>
                    <a:pt x="11982" y="3932"/>
                  </a:lnTo>
                  <a:cubicBezTo>
                    <a:pt x="11954" y="3891"/>
                    <a:pt x="9797" y="1"/>
                    <a:pt x="5070" y="1"/>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0"/>
            <p:cNvSpPr/>
            <p:nvPr/>
          </p:nvSpPr>
          <p:spPr>
            <a:xfrm>
              <a:off x="7078902" y="4814988"/>
              <a:ext cx="49134" cy="61417"/>
            </a:xfrm>
            <a:custGeom>
              <a:avLst/>
              <a:gdLst/>
              <a:ahLst/>
              <a:cxnLst/>
              <a:rect l="l" t="t" r="r" b="b"/>
              <a:pathLst>
                <a:path w="1640" h="2050" extrusionOk="0">
                  <a:moveTo>
                    <a:pt x="1459" y="0"/>
                  </a:moveTo>
                  <a:cubicBezTo>
                    <a:pt x="1099" y="345"/>
                    <a:pt x="787" y="705"/>
                    <a:pt x="509" y="1099"/>
                  </a:cubicBezTo>
                  <a:cubicBezTo>
                    <a:pt x="312" y="1361"/>
                    <a:pt x="148" y="1623"/>
                    <a:pt x="0" y="1918"/>
                  </a:cubicBezTo>
                  <a:lnTo>
                    <a:pt x="230" y="2049"/>
                  </a:lnTo>
                  <a:cubicBezTo>
                    <a:pt x="377" y="1771"/>
                    <a:pt x="541" y="1508"/>
                    <a:pt x="722" y="1263"/>
                  </a:cubicBezTo>
                  <a:cubicBezTo>
                    <a:pt x="1000" y="886"/>
                    <a:pt x="1312" y="525"/>
                    <a:pt x="1640" y="214"/>
                  </a:cubicBezTo>
                  <a:lnTo>
                    <a:pt x="14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p:nvPr/>
          </p:nvSpPr>
          <p:spPr>
            <a:xfrm>
              <a:off x="7173185" y="4850341"/>
              <a:ext cx="42752" cy="63874"/>
            </a:xfrm>
            <a:custGeom>
              <a:avLst/>
              <a:gdLst/>
              <a:ahLst/>
              <a:cxnLst/>
              <a:rect l="l" t="t" r="r" b="b"/>
              <a:pathLst>
                <a:path w="1427" h="2132" extrusionOk="0">
                  <a:moveTo>
                    <a:pt x="1214" y="1"/>
                  </a:moveTo>
                  <a:cubicBezTo>
                    <a:pt x="951" y="345"/>
                    <a:pt x="689" y="705"/>
                    <a:pt x="476" y="1082"/>
                  </a:cubicBezTo>
                  <a:cubicBezTo>
                    <a:pt x="296" y="1394"/>
                    <a:pt x="132" y="1705"/>
                    <a:pt x="1" y="2033"/>
                  </a:cubicBezTo>
                  <a:lnTo>
                    <a:pt x="246" y="2132"/>
                  </a:lnTo>
                  <a:cubicBezTo>
                    <a:pt x="378" y="1820"/>
                    <a:pt x="525" y="1509"/>
                    <a:pt x="705" y="1214"/>
                  </a:cubicBezTo>
                  <a:cubicBezTo>
                    <a:pt x="918" y="853"/>
                    <a:pt x="1164" y="492"/>
                    <a:pt x="1427" y="165"/>
                  </a:cubicBezTo>
                  <a:lnTo>
                    <a:pt x="1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0"/>
            <p:cNvSpPr/>
            <p:nvPr/>
          </p:nvSpPr>
          <p:spPr>
            <a:xfrm>
              <a:off x="7121624" y="4827751"/>
              <a:ext cx="56025" cy="76158"/>
            </a:xfrm>
            <a:custGeom>
              <a:avLst/>
              <a:gdLst/>
              <a:ahLst/>
              <a:cxnLst/>
              <a:rect l="l" t="t" r="r" b="b"/>
              <a:pathLst>
                <a:path w="1870" h="2542" extrusionOk="0">
                  <a:moveTo>
                    <a:pt x="1672" y="1"/>
                  </a:moveTo>
                  <a:cubicBezTo>
                    <a:pt x="1246" y="427"/>
                    <a:pt x="886" y="902"/>
                    <a:pt x="558" y="1410"/>
                  </a:cubicBezTo>
                  <a:cubicBezTo>
                    <a:pt x="345" y="1738"/>
                    <a:pt x="164" y="2082"/>
                    <a:pt x="0" y="2427"/>
                  </a:cubicBezTo>
                  <a:lnTo>
                    <a:pt x="246" y="2541"/>
                  </a:lnTo>
                  <a:cubicBezTo>
                    <a:pt x="410" y="2197"/>
                    <a:pt x="591" y="1869"/>
                    <a:pt x="787" y="1558"/>
                  </a:cubicBezTo>
                  <a:cubicBezTo>
                    <a:pt x="1099" y="1066"/>
                    <a:pt x="1459" y="607"/>
                    <a:pt x="1869" y="197"/>
                  </a:cubicBez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0"/>
            <p:cNvSpPr/>
            <p:nvPr/>
          </p:nvSpPr>
          <p:spPr>
            <a:xfrm>
              <a:off x="7953006" y="4321822"/>
              <a:ext cx="439569" cy="565040"/>
            </a:xfrm>
            <a:custGeom>
              <a:avLst/>
              <a:gdLst/>
              <a:ahLst/>
              <a:cxnLst/>
              <a:rect l="l" t="t" r="r" b="b"/>
              <a:pathLst>
                <a:path w="14672" h="18860" extrusionOk="0">
                  <a:moveTo>
                    <a:pt x="10363" y="0"/>
                  </a:moveTo>
                  <a:cubicBezTo>
                    <a:pt x="7812" y="0"/>
                    <a:pt x="4603" y="2660"/>
                    <a:pt x="2525" y="6774"/>
                  </a:cubicBezTo>
                  <a:cubicBezTo>
                    <a:pt x="1" y="11774"/>
                    <a:pt x="99" y="17002"/>
                    <a:pt x="2755" y="18478"/>
                  </a:cubicBezTo>
                  <a:cubicBezTo>
                    <a:pt x="3225" y="18736"/>
                    <a:pt x="3743" y="18859"/>
                    <a:pt x="4292" y="18859"/>
                  </a:cubicBezTo>
                  <a:cubicBezTo>
                    <a:pt x="6844" y="18859"/>
                    <a:pt x="10056" y="16199"/>
                    <a:pt x="12147" y="12085"/>
                  </a:cubicBezTo>
                  <a:cubicBezTo>
                    <a:pt x="14671" y="7086"/>
                    <a:pt x="14556" y="1857"/>
                    <a:pt x="11901" y="382"/>
                  </a:cubicBezTo>
                  <a:cubicBezTo>
                    <a:pt x="11431" y="123"/>
                    <a:pt x="10912" y="0"/>
                    <a:pt x="103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0"/>
            <p:cNvSpPr/>
            <p:nvPr/>
          </p:nvSpPr>
          <p:spPr>
            <a:xfrm>
              <a:off x="7948602" y="4317777"/>
              <a:ext cx="448377" cy="572889"/>
            </a:xfrm>
            <a:custGeom>
              <a:avLst/>
              <a:gdLst/>
              <a:ahLst/>
              <a:cxnLst/>
              <a:rect l="l" t="t" r="r" b="b"/>
              <a:pathLst>
                <a:path w="14966" h="19122" extrusionOk="0">
                  <a:moveTo>
                    <a:pt x="10507" y="271"/>
                  </a:moveTo>
                  <a:cubicBezTo>
                    <a:pt x="11015" y="271"/>
                    <a:pt x="11524" y="402"/>
                    <a:pt x="11983" y="648"/>
                  </a:cubicBezTo>
                  <a:cubicBezTo>
                    <a:pt x="14572" y="2074"/>
                    <a:pt x="14654" y="7253"/>
                    <a:pt x="12163" y="12171"/>
                  </a:cubicBezTo>
                  <a:cubicBezTo>
                    <a:pt x="10507" y="15449"/>
                    <a:pt x="8032" y="17941"/>
                    <a:pt x="5705" y="18662"/>
                  </a:cubicBezTo>
                  <a:cubicBezTo>
                    <a:pt x="5270" y="18795"/>
                    <a:pt x="4847" y="18862"/>
                    <a:pt x="4446" y="18862"/>
                  </a:cubicBezTo>
                  <a:cubicBezTo>
                    <a:pt x="3908" y="18862"/>
                    <a:pt x="3408" y="18742"/>
                    <a:pt x="2967" y="18498"/>
                  </a:cubicBezTo>
                  <a:cubicBezTo>
                    <a:pt x="377" y="17072"/>
                    <a:pt x="295" y="11892"/>
                    <a:pt x="2787" y="6975"/>
                  </a:cubicBezTo>
                  <a:cubicBezTo>
                    <a:pt x="4459" y="3697"/>
                    <a:pt x="6934" y="1205"/>
                    <a:pt x="9262" y="484"/>
                  </a:cubicBezTo>
                  <a:cubicBezTo>
                    <a:pt x="9655" y="353"/>
                    <a:pt x="10081" y="287"/>
                    <a:pt x="10507" y="271"/>
                  </a:cubicBezTo>
                  <a:close/>
                  <a:moveTo>
                    <a:pt x="10486" y="0"/>
                  </a:moveTo>
                  <a:cubicBezTo>
                    <a:pt x="10064" y="0"/>
                    <a:pt x="9621" y="69"/>
                    <a:pt x="9163" y="205"/>
                  </a:cubicBezTo>
                  <a:cubicBezTo>
                    <a:pt x="6786" y="943"/>
                    <a:pt x="4246" y="3483"/>
                    <a:pt x="2541" y="6844"/>
                  </a:cubicBezTo>
                  <a:cubicBezTo>
                    <a:pt x="0" y="11909"/>
                    <a:pt x="132" y="17236"/>
                    <a:pt x="2836" y="18727"/>
                  </a:cubicBezTo>
                  <a:cubicBezTo>
                    <a:pt x="3303" y="18976"/>
                    <a:pt x="3829" y="19122"/>
                    <a:pt x="4358" y="19122"/>
                  </a:cubicBezTo>
                  <a:cubicBezTo>
                    <a:pt x="4386" y="19122"/>
                    <a:pt x="4414" y="19122"/>
                    <a:pt x="4443" y="19121"/>
                  </a:cubicBezTo>
                  <a:cubicBezTo>
                    <a:pt x="4901" y="19121"/>
                    <a:pt x="5344" y="19055"/>
                    <a:pt x="5787" y="18908"/>
                  </a:cubicBezTo>
                  <a:cubicBezTo>
                    <a:pt x="8180" y="18186"/>
                    <a:pt x="10704" y="15629"/>
                    <a:pt x="12409" y="12286"/>
                  </a:cubicBezTo>
                  <a:cubicBezTo>
                    <a:pt x="14966" y="7221"/>
                    <a:pt x="14835" y="1894"/>
                    <a:pt x="12114" y="402"/>
                  </a:cubicBezTo>
                  <a:cubicBezTo>
                    <a:pt x="11626" y="134"/>
                    <a:pt x="11077" y="0"/>
                    <a:pt x="10486" y="0"/>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0"/>
            <p:cNvSpPr/>
            <p:nvPr/>
          </p:nvSpPr>
          <p:spPr>
            <a:xfrm>
              <a:off x="7999683" y="4724330"/>
              <a:ext cx="418417" cy="201000"/>
            </a:xfrm>
            <a:custGeom>
              <a:avLst/>
              <a:gdLst/>
              <a:ahLst/>
              <a:cxnLst/>
              <a:rect l="l" t="t" r="r" b="b"/>
              <a:pathLst>
                <a:path w="13966" h="6709" extrusionOk="0">
                  <a:moveTo>
                    <a:pt x="6777" y="0"/>
                  </a:moveTo>
                  <a:cubicBezTo>
                    <a:pt x="2096" y="0"/>
                    <a:pt x="0" y="3862"/>
                    <a:pt x="0" y="3862"/>
                  </a:cubicBezTo>
                  <a:cubicBezTo>
                    <a:pt x="0" y="3862"/>
                    <a:pt x="1417" y="6709"/>
                    <a:pt x="6378" y="6709"/>
                  </a:cubicBezTo>
                  <a:cubicBezTo>
                    <a:pt x="6833" y="6709"/>
                    <a:pt x="7318" y="6685"/>
                    <a:pt x="7835" y="6633"/>
                  </a:cubicBezTo>
                  <a:cubicBezTo>
                    <a:pt x="13966" y="6010"/>
                    <a:pt x="9556" y="420"/>
                    <a:pt x="9556" y="420"/>
                  </a:cubicBezTo>
                  <a:cubicBezTo>
                    <a:pt x="8544" y="125"/>
                    <a:pt x="7619" y="0"/>
                    <a:pt x="6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0"/>
            <p:cNvSpPr/>
            <p:nvPr/>
          </p:nvSpPr>
          <p:spPr>
            <a:xfrm>
              <a:off x="7994770" y="4720465"/>
              <a:ext cx="359996" cy="208969"/>
            </a:xfrm>
            <a:custGeom>
              <a:avLst/>
              <a:gdLst/>
              <a:ahLst/>
              <a:cxnLst/>
              <a:rect l="l" t="t" r="r" b="b"/>
              <a:pathLst>
                <a:path w="12016" h="6975" extrusionOk="0">
                  <a:moveTo>
                    <a:pt x="6985" y="272"/>
                  </a:moveTo>
                  <a:cubicBezTo>
                    <a:pt x="7792" y="272"/>
                    <a:pt x="8676" y="389"/>
                    <a:pt x="9638" y="664"/>
                  </a:cubicBezTo>
                  <a:cubicBezTo>
                    <a:pt x="9884" y="975"/>
                    <a:pt x="11654" y="3418"/>
                    <a:pt x="10950" y="5073"/>
                  </a:cubicBezTo>
                  <a:cubicBezTo>
                    <a:pt x="10589" y="5942"/>
                    <a:pt x="9589" y="6467"/>
                    <a:pt x="7983" y="6630"/>
                  </a:cubicBezTo>
                  <a:cubicBezTo>
                    <a:pt x="7467" y="6684"/>
                    <a:pt x="6983" y="6709"/>
                    <a:pt x="6529" y="6709"/>
                  </a:cubicBezTo>
                  <a:cubicBezTo>
                    <a:pt x="2137" y="6709"/>
                    <a:pt x="566" y="4409"/>
                    <a:pt x="328" y="4008"/>
                  </a:cubicBezTo>
                  <a:cubicBezTo>
                    <a:pt x="617" y="3512"/>
                    <a:pt x="2736" y="272"/>
                    <a:pt x="6985" y="272"/>
                  </a:cubicBezTo>
                  <a:close/>
                  <a:moveTo>
                    <a:pt x="6969" y="1"/>
                  </a:moveTo>
                  <a:cubicBezTo>
                    <a:pt x="2236" y="1"/>
                    <a:pt x="63" y="3901"/>
                    <a:pt x="49" y="3942"/>
                  </a:cubicBezTo>
                  <a:lnTo>
                    <a:pt x="0" y="4008"/>
                  </a:lnTo>
                  <a:lnTo>
                    <a:pt x="33" y="4073"/>
                  </a:lnTo>
                  <a:cubicBezTo>
                    <a:pt x="49" y="4106"/>
                    <a:pt x="1557" y="6975"/>
                    <a:pt x="6540" y="6975"/>
                  </a:cubicBezTo>
                  <a:cubicBezTo>
                    <a:pt x="7032" y="6975"/>
                    <a:pt x="7524" y="6958"/>
                    <a:pt x="8016" y="6909"/>
                  </a:cubicBezTo>
                  <a:cubicBezTo>
                    <a:pt x="9720" y="6729"/>
                    <a:pt x="10802" y="6155"/>
                    <a:pt x="11212" y="5188"/>
                  </a:cubicBezTo>
                  <a:cubicBezTo>
                    <a:pt x="12015" y="3270"/>
                    <a:pt x="9917" y="582"/>
                    <a:pt x="9835" y="467"/>
                  </a:cubicBezTo>
                  <a:lnTo>
                    <a:pt x="9802" y="435"/>
                  </a:lnTo>
                  <a:lnTo>
                    <a:pt x="9753" y="418"/>
                  </a:lnTo>
                  <a:cubicBezTo>
                    <a:pt x="8742" y="125"/>
                    <a:pt x="7815" y="1"/>
                    <a:pt x="6969" y="1"/>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p:nvPr/>
          </p:nvSpPr>
          <p:spPr>
            <a:xfrm>
              <a:off x="8272706" y="4828260"/>
              <a:ext cx="49643" cy="61387"/>
            </a:xfrm>
            <a:custGeom>
              <a:avLst/>
              <a:gdLst/>
              <a:ahLst/>
              <a:cxnLst/>
              <a:rect l="l" t="t" r="r" b="b"/>
              <a:pathLst>
                <a:path w="1657" h="2049" extrusionOk="0">
                  <a:moveTo>
                    <a:pt x="197" y="0"/>
                  </a:moveTo>
                  <a:lnTo>
                    <a:pt x="1" y="213"/>
                  </a:lnTo>
                  <a:cubicBezTo>
                    <a:pt x="558" y="738"/>
                    <a:pt x="1033" y="1361"/>
                    <a:pt x="1410" y="2049"/>
                  </a:cubicBezTo>
                  <a:lnTo>
                    <a:pt x="1656" y="1918"/>
                  </a:lnTo>
                  <a:cubicBezTo>
                    <a:pt x="1492" y="1623"/>
                    <a:pt x="1328" y="1361"/>
                    <a:pt x="1132" y="1098"/>
                  </a:cubicBezTo>
                  <a:cubicBezTo>
                    <a:pt x="853" y="705"/>
                    <a:pt x="542" y="328"/>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0"/>
            <p:cNvSpPr/>
            <p:nvPr/>
          </p:nvSpPr>
          <p:spPr>
            <a:xfrm>
              <a:off x="8184804" y="4863613"/>
              <a:ext cx="42752" cy="64353"/>
            </a:xfrm>
            <a:custGeom>
              <a:avLst/>
              <a:gdLst/>
              <a:ahLst/>
              <a:cxnLst/>
              <a:rect l="l" t="t" r="r" b="b"/>
              <a:pathLst>
                <a:path w="1427" h="2148" extrusionOk="0">
                  <a:moveTo>
                    <a:pt x="214" y="0"/>
                  </a:moveTo>
                  <a:lnTo>
                    <a:pt x="1" y="164"/>
                  </a:lnTo>
                  <a:cubicBezTo>
                    <a:pt x="263" y="508"/>
                    <a:pt x="509" y="853"/>
                    <a:pt x="722" y="1230"/>
                  </a:cubicBezTo>
                  <a:cubicBezTo>
                    <a:pt x="902" y="1525"/>
                    <a:pt x="1050" y="1836"/>
                    <a:pt x="1197" y="2147"/>
                  </a:cubicBezTo>
                  <a:lnTo>
                    <a:pt x="1427" y="2033"/>
                  </a:lnTo>
                  <a:cubicBezTo>
                    <a:pt x="1279" y="1705"/>
                    <a:pt x="1132" y="1393"/>
                    <a:pt x="951" y="1082"/>
                  </a:cubicBezTo>
                  <a:cubicBezTo>
                    <a:pt x="722" y="705"/>
                    <a:pt x="476" y="344"/>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8223602" y="4841503"/>
              <a:ext cx="55515" cy="76158"/>
            </a:xfrm>
            <a:custGeom>
              <a:avLst/>
              <a:gdLst/>
              <a:ahLst/>
              <a:cxnLst/>
              <a:rect l="l" t="t" r="r" b="b"/>
              <a:pathLst>
                <a:path w="1853" h="2542" extrusionOk="0">
                  <a:moveTo>
                    <a:pt x="181" y="1"/>
                  </a:moveTo>
                  <a:lnTo>
                    <a:pt x="1" y="197"/>
                  </a:lnTo>
                  <a:cubicBezTo>
                    <a:pt x="394" y="607"/>
                    <a:pt x="755" y="1066"/>
                    <a:pt x="1066" y="1558"/>
                  </a:cubicBezTo>
                  <a:cubicBezTo>
                    <a:pt x="1279" y="1869"/>
                    <a:pt x="1459" y="2197"/>
                    <a:pt x="1607" y="2541"/>
                  </a:cubicBezTo>
                  <a:lnTo>
                    <a:pt x="1853" y="2427"/>
                  </a:lnTo>
                  <a:cubicBezTo>
                    <a:pt x="1689" y="2066"/>
                    <a:pt x="1509" y="1738"/>
                    <a:pt x="1296" y="1410"/>
                  </a:cubicBezTo>
                  <a:cubicBezTo>
                    <a:pt x="984" y="902"/>
                    <a:pt x="607" y="427"/>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7166324" y="3245999"/>
              <a:ext cx="1088256" cy="1651019"/>
            </a:xfrm>
            <a:custGeom>
              <a:avLst/>
              <a:gdLst/>
              <a:ahLst/>
              <a:cxnLst/>
              <a:rect l="l" t="t" r="r" b="b"/>
              <a:pathLst>
                <a:path w="36324" h="55108" extrusionOk="0">
                  <a:moveTo>
                    <a:pt x="17572" y="0"/>
                  </a:moveTo>
                  <a:cubicBezTo>
                    <a:pt x="7868" y="0"/>
                    <a:pt x="0" y="12769"/>
                    <a:pt x="0" y="28521"/>
                  </a:cubicBezTo>
                  <a:cubicBezTo>
                    <a:pt x="0" y="44273"/>
                    <a:pt x="0" y="55108"/>
                    <a:pt x="17572" y="55108"/>
                  </a:cubicBezTo>
                  <a:cubicBezTo>
                    <a:pt x="36323" y="55108"/>
                    <a:pt x="35143" y="44273"/>
                    <a:pt x="35143" y="28521"/>
                  </a:cubicBezTo>
                  <a:cubicBezTo>
                    <a:pt x="35143" y="12769"/>
                    <a:pt x="27275" y="0"/>
                    <a:pt x="175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7162879" y="3242074"/>
              <a:ext cx="1062731" cy="1658869"/>
            </a:xfrm>
            <a:custGeom>
              <a:avLst/>
              <a:gdLst/>
              <a:ahLst/>
              <a:cxnLst/>
              <a:rect l="l" t="t" r="r" b="b"/>
              <a:pathLst>
                <a:path w="35472" h="55370" extrusionOk="0">
                  <a:moveTo>
                    <a:pt x="17703" y="279"/>
                  </a:moveTo>
                  <a:cubicBezTo>
                    <a:pt x="27308" y="279"/>
                    <a:pt x="35127" y="13015"/>
                    <a:pt x="35143" y="28652"/>
                  </a:cubicBezTo>
                  <a:lnTo>
                    <a:pt x="35143" y="31291"/>
                  </a:lnTo>
                  <a:cubicBezTo>
                    <a:pt x="35176" y="40110"/>
                    <a:pt x="35209" y="47060"/>
                    <a:pt x="31160" y="51141"/>
                  </a:cubicBezTo>
                  <a:cubicBezTo>
                    <a:pt x="28456" y="53846"/>
                    <a:pt x="24178" y="55108"/>
                    <a:pt x="17703" y="55108"/>
                  </a:cubicBezTo>
                  <a:cubicBezTo>
                    <a:pt x="263" y="55108"/>
                    <a:pt x="263" y="44585"/>
                    <a:pt x="263" y="28652"/>
                  </a:cubicBezTo>
                  <a:cubicBezTo>
                    <a:pt x="263" y="12999"/>
                    <a:pt x="8081" y="279"/>
                    <a:pt x="17703" y="279"/>
                  </a:cubicBezTo>
                  <a:close/>
                  <a:moveTo>
                    <a:pt x="17703" y="0"/>
                  </a:moveTo>
                  <a:cubicBezTo>
                    <a:pt x="7934" y="0"/>
                    <a:pt x="0" y="12851"/>
                    <a:pt x="0" y="28652"/>
                  </a:cubicBezTo>
                  <a:cubicBezTo>
                    <a:pt x="0" y="36454"/>
                    <a:pt x="0" y="43191"/>
                    <a:pt x="2197" y="47912"/>
                  </a:cubicBezTo>
                  <a:cubicBezTo>
                    <a:pt x="4590" y="52993"/>
                    <a:pt x="9524" y="55370"/>
                    <a:pt x="17703" y="55370"/>
                  </a:cubicBezTo>
                  <a:cubicBezTo>
                    <a:pt x="24259" y="55370"/>
                    <a:pt x="28603" y="54091"/>
                    <a:pt x="31341" y="51321"/>
                  </a:cubicBezTo>
                  <a:cubicBezTo>
                    <a:pt x="35471" y="47174"/>
                    <a:pt x="35438" y="40159"/>
                    <a:pt x="35406" y="31291"/>
                  </a:cubicBezTo>
                  <a:lnTo>
                    <a:pt x="35406" y="28652"/>
                  </a:lnTo>
                  <a:cubicBezTo>
                    <a:pt x="35406" y="12851"/>
                    <a:pt x="27456" y="0"/>
                    <a:pt x="17703" y="0"/>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7167283" y="4298873"/>
              <a:ext cx="204834" cy="531365"/>
            </a:xfrm>
            <a:custGeom>
              <a:avLst/>
              <a:gdLst/>
              <a:ahLst/>
              <a:cxnLst/>
              <a:rect l="l" t="t" r="r" b="b"/>
              <a:pathLst>
                <a:path w="6837" h="17736" extrusionOk="0">
                  <a:moveTo>
                    <a:pt x="17" y="0"/>
                  </a:moveTo>
                  <a:cubicBezTo>
                    <a:pt x="17" y="836"/>
                    <a:pt x="1" y="1656"/>
                    <a:pt x="17" y="2492"/>
                  </a:cubicBezTo>
                  <a:cubicBezTo>
                    <a:pt x="17" y="2918"/>
                    <a:pt x="50" y="3328"/>
                    <a:pt x="66" y="3737"/>
                  </a:cubicBezTo>
                  <a:cubicBezTo>
                    <a:pt x="83" y="4164"/>
                    <a:pt x="116" y="4573"/>
                    <a:pt x="148" y="4983"/>
                  </a:cubicBezTo>
                  <a:cubicBezTo>
                    <a:pt x="279" y="6655"/>
                    <a:pt x="542" y="8311"/>
                    <a:pt x="968" y="9933"/>
                  </a:cubicBezTo>
                  <a:cubicBezTo>
                    <a:pt x="1427" y="11540"/>
                    <a:pt x="2083" y="13113"/>
                    <a:pt x="3066" y="14490"/>
                  </a:cubicBezTo>
                  <a:cubicBezTo>
                    <a:pt x="3197" y="14654"/>
                    <a:pt x="3312" y="14834"/>
                    <a:pt x="3443" y="14998"/>
                  </a:cubicBezTo>
                  <a:lnTo>
                    <a:pt x="3853" y="15474"/>
                  </a:lnTo>
                  <a:cubicBezTo>
                    <a:pt x="4131" y="15785"/>
                    <a:pt x="4443" y="16080"/>
                    <a:pt x="4754" y="16359"/>
                  </a:cubicBezTo>
                  <a:cubicBezTo>
                    <a:pt x="5066" y="16637"/>
                    <a:pt x="5410" y="16883"/>
                    <a:pt x="5754" y="17113"/>
                  </a:cubicBezTo>
                  <a:cubicBezTo>
                    <a:pt x="6115" y="17326"/>
                    <a:pt x="6475" y="17539"/>
                    <a:pt x="6836" y="17736"/>
                  </a:cubicBezTo>
                  <a:lnTo>
                    <a:pt x="6836" y="17703"/>
                  </a:lnTo>
                  <a:cubicBezTo>
                    <a:pt x="5394" y="16883"/>
                    <a:pt x="4164" y="15736"/>
                    <a:pt x="3230" y="14359"/>
                  </a:cubicBezTo>
                  <a:cubicBezTo>
                    <a:pt x="2312" y="12982"/>
                    <a:pt x="1624" y="11458"/>
                    <a:pt x="1214" y="9851"/>
                  </a:cubicBezTo>
                  <a:cubicBezTo>
                    <a:pt x="788" y="8245"/>
                    <a:pt x="493" y="6622"/>
                    <a:pt x="345" y="4967"/>
                  </a:cubicBezTo>
                  <a:cubicBezTo>
                    <a:pt x="181" y="3311"/>
                    <a:pt x="99" y="1656"/>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7370110" y="4826283"/>
              <a:ext cx="323145" cy="74660"/>
            </a:xfrm>
            <a:custGeom>
              <a:avLst/>
              <a:gdLst/>
              <a:ahLst/>
              <a:cxnLst/>
              <a:rect l="l" t="t" r="r" b="b"/>
              <a:pathLst>
                <a:path w="10786" h="2492" extrusionOk="0">
                  <a:moveTo>
                    <a:pt x="148" y="0"/>
                  </a:moveTo>
                  <a:lnTo>
                    <a:pt x="0" y="246"/>
                  </a:lnTo>
                  <a:cubicBezTo>
                    <a:pt x="2656" y="1754"/>
                    <a:pt x="6180" y="2492"/>
                    <a:pt x="10786" y="2492"/>
                  </a:cubicBezTo>
                  <a:lnTo>
                    <a:pt x="10786" y="2230"/>
                  </a:lnTo>
                  <a:cubicBezTo>
                    <a:pt x="6213" y="2230"/>
                    <a:pt x="2738" y="1492"/>
                    <a:pt x="148" y="0"/>
                  </a:cubicBezTo>
                  <a:close/>
                </a:path>
              </a:pathLst>
            </a:custGeom>
            <a:solidFill>
              <a:srgbClr val="A42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0"/>
            <p:cNvSpPr/>
            <p:nvPr/>
          </p:nvSpPr>
          <p:spPr>
            <a:xfrm>
              <a:off x="8052712" y="4329791"/>
              <a:ext cx="168463" cy="485707"/>
            </a:xfrm>
            <a:custGeom>
              <a:avLst/>
              <a:gdLst/>
              <a:ahLst/>
              <a:cxnLst/>
              <a:rect l="l" t="t" r="r" b="b"/>
              <a:pathLst>
                <a:path w="5623" h="16212" extrusionOk="0">
                  <a:moveTo>
                    <a:pt x="5557" y="1"/>
                  </a:moveTo>
                  <a:cubicBezTo>
                    <a:pt x="5524" y="1476"/>
                    <a:pt x="5475" y="2968"/>
                    <a:pt x="5344" y="4443"/>
                  </a:cubicBezTo>
                  <a:cubicBezTo>
                    <a:pt x="5229" y="5935"/>
                    <a:pt x="5016" y="7393"/>
                    <a:pt x="4672" y="8852"/>
                  </a:cubicBezTo>
                  <a:cubicBezTo>
                    <a:pt x="4344" y="10295"/>
                    <a:pt x="3787" y="11688"/>
                    <a:pt x="3033" y="12966"/>
                  </a:cubicBezTo>
                  <a:cubicBezTo>
                    <a:pt x="2262" y="14245"/>
                    <a:pt x="1230" y="15343"/>
                    <a:pt x="0" y="16195"/>
                  </a:cubicBezTo>
                  <a:lnTo>
                    <a:pt x="17" y="16212"/>
                  </a:lnTo>
                  <a:cubicBezTo>
                    <a:pt x="328" y="15999"/>
                    <a:pt x="672" y="15818"/>
                    <a:pt x="951" y="15573"/>
                  </a:cubicBezTo>
                  <a:cubicBezTo>
                    <a:pt x="1230" y="15343"/>
                    <a:pt x="1541" y="15114"/>
                    <a:pt x="1803" y="14851"/>
                  </a:cubicBezTo>
                  <a:cubicBezTo>
                    <a:pt x="2066" y="14589"/>
                    <a:pt x="2328" y="14294"/>
                    <a:pt x="2557" y="13999"/>
                  </a:cubicBezTo>
                  <a:cubicBezTo>
                    <a:pt x="2803" y="13720"/>
                    <a:pt x="3016" y="13409"/>
                    <a:pt x="3230" y="13081"/>
                  </a:cubicBezTo>
                  <a:cubicBezTo>
                    <a:pt x="4016" y="11803"/>
                    <a:pt x="4590" y="10393"/>
                    <a:pt x="4934" y="8918"/>
                  </a:cubicBezTo>
                  <a:cubicBezTo>
                    <a:pt x="5262" y="7459"/>
                    <a:pt x="5475" y="5967"/>
                    <a:pt x="5557" y="4476"/>
                  </a:cubicBezTo>
                  <a:cubicBezTo>
                    <a:pt x="5573" y="4099"/>
                    <a:pt x="5590" y="3722"/>
                    <a:pt x="5606" y="3361"/>
                  </a:cubicBezTo>
                  <a:cubicBezTo>
                    <a:pt x="5623" y="2984"/>
                    <a:pt x="5623" y="2607"/>
                    <a:pt x="5623" y="2230"/>
                  </a:cubicBezTo>
                  <a:cubicBezTo>
                    <a:pt x="5623" y="1493"/>
                    <a:pt x="5606" y="755"/>
                    <a:pt x="55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0"/>
            <p:cNvSpPr/>
            <p:nvPr/>
          </p:nvSpPr>
          <p:spPr>
            <a:xfrm>
              <a:off x="7549359" y="4218820"/>
              <a:ext cx="135568" cy="625649"/>
            </a:xfrm>
            <a:custGeom>
              <a:avLst/>
              <a:gdLst/>
              <a:ahLst/>
              <a:cxnLst/>
              <a:rect l="l" t="t" r="r" b="b"/>
              <a:pathLst>
                <a:path w="4525" h="20883" extrusionOk="0">
                  <a:moveTo>
                    <a:pt x="279" y="0"/>
                  </a:moveTo>
                  <a:lnTo>
                    <a:pt x="0" y="50"/>
                  </a:lnTo>
                  <a:lnTo>
                    <a:pt x="4262" y="20883"/>
                  </a:lnTo>
                  <a:lnTo>
                    <a:pt x="4524" y="20817"/>
                  </a:lnTo>
                  <a:lnTo>
                    <a:pt x="2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0"/>
            <p:cNvSpPr/>
            <p:nvPr/>
          </p:nvSpPr>
          <p:spPr>
            <a:xfrm>
              <a:off x="7744307" y="4216843"/>
              <a:ext cx="77626" cy="667922"/>
            </a:xfrm>
            <a:custGeom>
              <a:avLst/>
              <a:gdLst/>
              <a:ahLst/>
              <a:cxnLst/>
              <a:rect l="l" t="t" r="r" b="b"/>
              <a:pathLst>
                <a:path w="2591" h="22294" extrusionOk="0">
                  <a:moveTo>
                    <a:pt x="2328" y="1"/>
                  </a:moveTo>
                  <a:lnTo>
                    <a:pt x="1" y="22277"/>
                  </a:lnTo>
                  <a:lnTo>
                    <a:pt x="263" y="22293"/>
                  </a:lnTo>
                  <a:lnTo>
                    <a:pt x="2590" y="34"/>
                  </a:lnTo>
                  <a:lnTo>
                    <a:pt x="23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7368133" y="3246478"/>
              <a:ext cx="753846" cy="1392257"/>
            </a:xfrm>
            <a:custGeom>
              <a:avLst/>
              <a:gdLst/>
              <a:ahLst/>
              <a:cxnLst/>
              <a:rect l="l" t="t" r="r" b="b"/>
              <a:pathLst>
                <a:path w="25162" h="46471" extrusionOk="0">
                  <a:moveTo>
                    <a:pt x="10852" y="1"/>
                  </a:moveTo>
                  <a:cubicBezTo>
                    <a:pt x="7787" y="1"/>
                    <a:pt x="4918" y="1263"/>
                    <a:pt x="2410" y="3476"/>
                  </a:cubicBezTo>
                  <a:cubicBezTo>
                    <a:pt x="1804" y="5328"/>
                    <a:pt x="1345" y="7229"/>
                    <a:pt x="1001" y="9163"/>
                  </a:cubicBezTo>
                  <a:cubicBezTo>
                    <a:pt x="362" y="12688"/>
                    <a:pt x="17" y="16261"/>
                    <a:pt x="1" y="19834"/>
                  </a:cubicBezTo>
                  <a:cubicBezTo>
                    <a:pt x="1" y="24506"/>
                    <a:pt x="640" y="29210"/>
                    <a:pt x="2361" y="33537"/>
                  </a:cubicBezTo>
                  <a:cubicBezTo>
                    <a:pt x="3361" y="36045"/>
                    <a:pt x="4754" y="38356"/>
                    <a:pt x="6230" y="40586"/>
                  </a:cubicBezTo>
                  <a:cubicBezTo>
                    <a:pt x="6639" y="41176"/>
                    <a:pt x="10426" y="45995"/>
                    <a:pt x="10098" y="46470"/>
                  </a:cubicBezTo>
                  <a:lnTo>
                    <a:pt x="10557" y="45831"/>
                  </a:lnTo>
                  <a:cubicBezTo>
                    <a:pt x="12311" y="43372"/>
                    <a:pt x="14360" y="41126"/>
                    <a:pt x="16048" y="38619"/>
                  </a:cubicBezTo>
                  <a:cubicBezTo>
                    <a:pt x="17851" y="35963"/>
                    <a:pt x="19408" y="33144"/>
                    <a:pt x="20654" y="30177"/>
                  </a:cubicBezTo>
                  <a:cubicBezTo>
                    <a:pt x="25162" y="19900"/>
                    <a:pt x="20162" y="4328"/>
                    <a:pt x="20162" y="4328"/>
                  </a:cubicBezTo>
                  <a:cubicBezTo>
                    <a:pt x="17146" y="329"/>
                    <a:pt x="15048" y="1"/>
                    <a:pt x="10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a:off x="7363219" y="3242074"/>
              <a:ext cx="761216" cy="1399088"/>
            </a:xfrm>
            <a:custGeom>
              <a:avLst/>
              <a:gdLst/>
              <a:ahLst/>
              <a:cxnLst/>
              <a:rect l="l" t="t" r="r" b="b"/>
              <a:pathLst>
                <a:path w="25408" h="46699" extrusionOk="0">
                  <a:moveTo>
                    <a:pt x="11016" y="279"/>
                  </a:moveTo>
                  <a:cubicBezTo>
                    <a:pt x="15261" y="279"/>
                    <a:pt x="17277" y="656"/>
                    <a:pt x="20212" y="4541"/>
                  </a:cubicBezTo>
                  <a:cubicBezTo>
                    <a:pt x="20425" y="5213"/>
                    <a:pt x="25063" y="20325"/>
                    <a:pt x="20703" y="30275"/>
                  </a:cubicBezTo>
                  <a:cubicBezTo>
                    <a:pt x="19457" y="33225"/>
                    <a:pt x="17917" y="36045"/>
                    <a:pt x="16114" y="38700"/>
                  </a:cubicBezTo>
                  <a:cubicBezTo>
                    <a:pt x="15163" y="40093"/>
                    <a:pt x="14098" y="41437"/>
                    <a:pt x="13065" y="42732"/>
                  </a:cubicBezTo>
                  <a:cubicBezTo>
                    <a:pt x="12245" y="43749"/>
                    <a:pt x="11393" y="44814"/>
                    <a:pt x="10606" y="45896"/>
                  </a:cubicBezTo>
                  <a:lnTo>
                    <a:pt x="10344" y="46256"/>
                  </a:lnTo>
                  <a:cubicBezTo>
                    <a:pt x="10098" y="45601"/>
                    <a:pt x="9147" y="44191"/>
                    <a:pt x="7164" y="41519"/>
                  </a:cubicBezTo>
                  <a:cubicBezTo>
                    <a:pt x="6853" y="41110"/>
                    <a:pt x="6590" y="40782"/>
                    <a:pt x="6508" y="40651"/>
                  </a:cubicBezTo>
                  <a:cubicBezTo>
                    <a:pt x="5213" y="38684"/>
                    <a:pt x="3722" y="36291"/>
                    <a:pt x="2656" y="33635"/>
                  </a:cubicBezTo>
                  <a:cubicBezTo>
                    <a:pt x="1084" y="29689"/>
                    <a:pt x="298" y="25121"/>
                    <a:pt x="296" y="19997"/>
                  </a:cubicBezTo>
                  <a:lnTo>
                    <a:pt x="296" y="19997"/>
                  </a:lnTo>
                  <a:cubicBezTo>
                    <a:pt x="329" y="16424"/>
                    <a:pt x="673" y="12851"/>
                    <a:pt x="1312" y="9343"/>
                  </a:cubicBezTo>
                  <a:cubicBezTo>
                    <a:pt x="1640" y="7425"/>
                    <a:pt x="2115" y="5557"/>
                    <a:pt x="2706" y="3705"/>
                  </a:cubicBezTo>
                  <a:cubicBezTo>
                    <a:pt x="5246" y="1459"/>
                    <a:pt x="8115" y="279"/>
                    <a:pt x="11016" y="279"/>
                  </a:cubicBezTo>
                  <a:close/>
                  <a:moveTo>
                    <a:pt x="11016" y="0"/>
                  </a:moveTo>
                  <a:cubicBezTo>
                    <a:pt x="8016" y="0"/>
                    <a:pt x="5082" y="1213"/>
                    <a:pt x="2492" y="3524"/>
                  </a:cubicBezTo>
                  <a:lnTo>
                    <a:pt x="2460" y="3557"/>
                  </a:lnTo>
                  <a:lnTo>
                    <a:pt x="2460" y="3590"/>
                  </a:lnTo>
                  <a:cubicBezTo>
                    <a:pt x="1837" y="5442"/>
                    <a:pt x="1378" y="7360"/>
                    <a:pt x="1034" y="9294"/>
                  </a:cubicBezTo>
                  <a:cubicBezTo>
                    <a:pt x="378" y="12818"/>
                    <a:pt x="34" y="16392"/>
                    <a:pt x="17" y="19981"/>
                  </a:cubicBezTo>
                  <a:cubicBezTo>
                    <a:pt x="1" y="25144"/>
                    <a:pt x="804" y="29767"/>
                    <a:pt x="2394" y="33733"/>
                  </a:cubicBezTo>
                  <a:cubicBezTo>
                    <a:pt x="3476" y="36422"/>
                    <a:pt x="4968" y="38815"/>
                    <a:pt x="6279" y="40798"/>
                  </a:cubicBezTo>
                  <a:cubicBezTo>
                    <a:pt x="6377" y="40929"/>
                    <a:pt x="6607" y="41257"/>
                    <a:pt x="6935" y="41683"/>
                  </a:cubicBezTo>
                  <a:cubicBezTo>
                    <a:pt x="7836" y="42896"/>
                    <a:pt x="10246" y="46125"/>
                    <a:pt x="10147" y="46535"/>
                  </a:cubicBezTo>
                  <a:lnTo>
                    <a:pt x="10360" y="46699"/>
                  </a:lnTo>
                  <a:lnTo>
                    <a:pt x="10819" y="46060"/>
                  </a:lnTo>
                  <a:cubicBezTo>
                    <a:pt x="11590" y="44978"/>
                    <a:pt x="12442" y="43912"/>
                    <a:pt x="13262" y="42896"/>
                  </a:cubicBezTo>
                  <a:cubicBezTo>
                    <a:pt x="14294" y="41585"/>
                    <a:pt x="15376" y="40257"/>
                    <a:pt x="16327" y="38848"/>
                  </a:cubicBezTo>
                  <a:cubicBezTo>
                    <a:pt x="18130" y="36176"/>
                    <a:pt x="19687" y="33340"/>
                    <a:pt x="20933" y="30390"/>
                  </a:cubicBezTo>
                  <a:cubicBezTo>
                    <a:pt x="25408" y="20162"/>
                    <a:pt x="20507" y="4590"/>
                    <a:pt x="20457" y="4442"/>
                  </a:cubicBezTo>
                  <a:lnTo>
                    <a:pt x="20441" y="4393"/>
                  </a:lnTo>
                  <a:cubicBezTo>
                    <a:pt x="17425" y="394"/>
                    <a:pt x="15343" y="0"/>
                    <a:pt x="11016" y="0"/>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7353902" y="4724690"/>
              <a:ext cx="369823" cy="177751"/>
            </a:xfrm>
            <a:custGeom>
              <a:avLst/>
              <a:gdLst/>
              <a:ahLst/>
              <a:cxnLst/>
              <a:rect l="l" t="t" r="r" b="b"/>
              <a:pathLst>
                <a:path w="12344" h="5933" extrusionOk="0">
                  <a:moveTo>
                    <a:pt x="5946" y="0"/>
                  </a:moveTo>
                  <a:cubicBezTo>
                    <a:pt x="1543" y="0"/>
                    <a:pt x="1" y="5473"/>
                    <a:pt x="1" y="5473"/>
                  </a:cubicBezTo>
                  <a:lnTo>
                    <a:pt x="12343" y="5932"/>
                  </a:lnTo>
                  <a:cubicBezTo>
                    <a:pt x="12343" y="5932"/>
                    <a:pt x="11819" y="834"/>
                    <a:pt x="6787" y="64"/>
                  </a:cubicBezTo>
                  <a:cubicBezTo>
                    <a:pt x="6496" y="21"/>
                    <a:pt x="6216" y="0"/>
                    <a:pt x="5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7348000" y="4720675"/>
              <a:ext cx="380129" cy="186170"/>
            </a:xfrm>
            <a:custGeom>
              <a:avLst/>
              <a:gdLst/>
              <a:ahLst/>
              <a:cxnLst/>
              <a:rect l="l" t="t" r="r" b="b"/>
              <a:pathLst>
                <a:path w="12688" h="6214" extrusionOk="0">
                  <a:moveTo>
                    <a:pt x="6134" y="282"/>
                  </a:moveTo>
                  <a:cubicBezTo>
                    <a:pt x="6396" y="282"/>
                    <a:pt x="6668" y="302"/>
                    <a:pt x="6951" y="346"/>
                  </a:cubicBezTo>
                  <a:cubicBezTo>
                    <a:pt x="11344" y="1001"/>
                    <a:pt x="12245" y="5083"/>
                    <a:pt x="12376" y="5935"/>
                  </a:cubicBezTo>
                  <a:lnTo>
                    <a:pt x="378" y="5476"/>
                  </a:lnTo>
                  <a:cubicBezTo>
                    <a:pt x="685" y="4571"/>
                    <a:pt x="2339" y="282"/>
                    <a:pt x="6134" y="282"/>
                  </a:cubicBezTo>
                  <a:close/>
                  <a:moveTo>
                    <a:pt x="6140" y="1"/>
                  </a:moveTo>
                  <a:cubicBezTo>
                    <a:pt x="1694" y="1"/>
                    <a:pt x="65" y="5513"/>
                    <a:pt x="50" y="5574"/>
                  </a:cubicBezTo>
                  <a:lnTo>
                    <a:pt x="1" y="5738"/>
                  </a:lnTo>
                  <a:lnTo>
                    <a:pt x="12688" y="6214"/>
                  </a:lnTo>
                  <a:lnTo>
                    <a:pt x="12671" y="6066"/>
                  </a:lnTo>
                  <a:cubicBezTo>
                    <a:pt x="12671" y="6017"/>
                    <a:pt x="12098" y="854"/>
                    <a:pt x="7000" y="67"/>
                  </a:cubicBezTo>
                  <a:cubicBezTo>
                    <a:pt x="6702" y="22"/>
                    <a:pt x="6416" y="1"/>
                    <a:pt x="6140" y="1"/>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7530694" y="4803214"/>
              <a:ext cx="16238" cy="109533"/>
            </a:xfrm>
            <a:custGeom>
              <a:avLst/>
              <a:gdLst/>
              <a:ahLst/>
              <a:cxnLst/>
              <a:rect l="l" t="t" r="r" b="b"/>
              <a:pathLst>
                <a:path w="542" h="3656" extrusionOk="0">
                  <a:moveTo>
                    <a:pt x="263" y="0"/>
                  </a:moveTo>
                  <a:lnTo>
                    <a:pt x="0" y="3639"/>
                  </a:lnTo>
                  <a:lnTo>
                    <a:pt x="263" y="3655"/>
                  </a:lnTo>
                  <a:lnTo>
                    <a:pt x="541" y="16"/>
                  </a:lnTo>
                  <a:lnTo>
                    <a:pt x="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a:off x="7435901" y="4798301"/>
              <a:ext cx="48175" cy="104140"/>
            </a:xfrm>
            <a:custGeom>
              <a:avLst/>
              <a:gdLst/>
              <a:ahLst/>
              <a:cxnLst/>
              <a:rect l="l" t="t" r="r" b="b"/>
              <a:pathLst>
                <a:path w="1608" h="3476" extrusionOk="0">
                  <a:moveTo>
                    <a:pt x="1345" y="0"/>
                  </a:moveTo>
                  <a:lnTo>
                    <a:pt x="1" y="3360"/>
                  </a:lnTo>
                  <a:lnTo>
                    <a:pt x="263" y="3475"/>
                  </a:lnTo>
                  <a:lnTo>
                    <a:pt x="1607" y="115"/>
                  </a:lnTo>
                  <a:lnTo>
                    <a:pt x="13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a:off x="7611226" y="4803694"/>
              <a:ext cx="28012" cy="108544"/>
            </a:xfrm>
            <a:custGeom>
              <a:avLst/>
              <a:gdLst/>
              <a:ahLst/>
              <a:cxnLst/>
              <a:rect l="l" t="t" r="r" b="b"/>
              <a:pathLst>
                <a:path w="935" h="3623" extrusionOk="0">
                  <a:moveTo>
                    <a:pt x="279" y="0"/>
                  </a:moveTo>
                  <a:lnTo>
                    <a:pt x="1" y="50"/>
                  </a:lnTo>
                  <a:lnTo>
                    <a:pt x="673" y="3623"/>
                  </a:lnTo>
                  <a:lnTo>
                    <a:pt x="935" y="3574"/>
                  </a:lnTo>
                  <a:lnTo>
                    <a:pt x="2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a:off x="7724683" y="4740209"/>
              <a:ext cx="370302" cy="175474"/>
            </a:xfrm>
            <a:custGeom>
              <a:avLst/>
              <a:gdLst/>
              <a:ahLst/>
              <a:cxnLst/>
              <a:rect l="l" t="t" r="r" b="b"/>
              <a:pathLst>
                <a:path w="12360" h="5857" extrusionOk="0">
                  <a:moveTo>
                    <a:pt x="5949" y="1"/>
                  </a:moveTo>
                  <a:cubicBezTo>
                    <a:pt x="1500" y="1"/>
                    <a:pt x="0" y="5545"/>
                    <a:pt x="0" y="5545"/>
                  </a:cubicBezTo>
                  <a:lnTo>
                    <a:pt x="12359" y="5857"/>
                  </a:lnTo>
                  <a:cubicBezTo>
                    <a:pt x="12359" y="5857"/>
                    <a:pt x="11769" y="759"/>
                    <a:pt x="6720" y="54"/>
                  </a:cubicBezTo>
                  <a:cubicBezTo>
                    <a:pt x="6454" y="18"/>
                    <a:pt x="6197" y="1"/>
                    <a:pt x="59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7719260" y="4736164"/>
              <a:ext cx="380129" cy="183953"/>
            </a:xfrm>
            <a:custGeom>
              <a:avLst/>
              <a:gdLst/>
              <a:ahLst/>
              <a:cxnLst/>
              <a:rect l="l" t="t" r="r" b="b"/>
              <a:pathLst>
                <a:path w="12688" h="6140" extrusionOk="0">
                  <a:moveTo>
                    <a:pt x="6159" y="268"/>
                  </a:moveTo>
                  <a:cubicBezTo>
                    <a:pt x="6398" y="268"/>
                    <a:pt x="6645" y="285"/>
                    <a:pt x="6901" y="320"/>
                  </a:cubicBezTo>
                  <a:cubicBezTo>
                    <a:pt x="11294" y="943"/>
                    <a:pt x="12229" y="5008"/>
                    <a:pt x="12393" y="5861"/>
                  </a:cubicBezTo>
                  <a:lnTo>
                    <a:pt x="361" y="5549"/>
                  </a:lnTo>
                  <a:cubicBezTo>
                    <a:pt x="655" y="4638"/>
                    <a:pt x="2300" y="268"/>
                    <a:pt x="6159" y="268"/>
                  </a:cubicBezTo>
                  <a:close/>
                  <a:moveTo>
                    <a:pt x="6124" y="0"/>
                  </a:moveTo>
                  <a:cubicBezTo>
                    <a:pt x="1619" y="0"/>
                    <a:pt x="65" y="5585"/>
                    <a:pt x="50" y="5647"/>
                  </a:cubicBezTo>
                  <a:lnTo>
                    <a:pt x="1" y="5811"/>
                  </a:lnTo>
                  <a:lnTo>
                    <a:pt x="12540" y="6139"/>
                  </a:lnTo>
                  <a:lnTo>
                    <a:pt x="12688" y="6139"/>
                  </a:lnTo>
                  <a:lnTo>
                    <a:pt x="12671" y="5975"/>
                  </a:lnTo>
                  <a:cubicBezTo>
                    <a:pt x="12671" y="5926"/>
                    <a:pt x="12048" y="779"/>
                    <a:pt x="6934" y="58"/>
                  </a:cubicBezTo>
                  <a:cubicBezTo>
                    <a:pt x="6654" y="19"/>
                    <a:pt x="6384" y="0"/>
                    <a:pt x="6124" y="0"/>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7901955" y="4818913"/>
              <a:ext cx="15249" cy="109533"/>
            </a:xfrm>
            <a:custGeom>
              <a:avLst/>
              <a:gdLst/>
              <a:ahLst/>
              <a:cxnLst/>
              <a:rect l="l" t="t" r="r" b="b"/>
              <a:pathLst>
                <a:path w="509" h="3656" extrusionOk="0">
                  <a:moveTo>
                    <a:pt x="230" y="1"/>
                  </a:moveTo>
                  <a:lnTo>
                    <a:pt x="0" y="3639"/>
                  </a:lnTo>
                  <a:lnTo>
                    <a:pt x="279" y="3656"/>
                  </a:lnTo>
                  <a:lnTo>
                    <a:pt x="508" y="17"/>
                  </a:lnTo>
                  <a:lnTo>
                    <a:pt x="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7807162" y="4814509"/>
              <a:ext cx="46677" cy="104140"/>
            </a:xfrm>
            <a:custGeom>
              <a:avLst/>
              <a:gdLst/>
              <a:ahLst/>
              <a:cxnLst/>
              <a:rect l="l" t="t" r="r" b="b"/>
              <a:pathLst>
                <a:path w="1558" h="3476" extrusionOk="0">
                  <a:moveTo>
                    <a:pt x="1312" y="0"/>
                  </a:moveTo>
                  <a:lnTo>
                    <a:pt x="1" y="3377"/>
                  </a:lnTo>
                  <a:lnTo>
                    <a:pt x="247" y="3475"/>
                  </a:lnTo>
                  <a:lnTo>
                    <a:pt x="1558" y="98"/>
                  </a:ln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7981498" y="4817445"/>
              <a:ext cx="29001" cy="108544"/>
            </a:xfrm>
            <a:custGeom>
              <a:avLst/>
              <a:gdLst/>
              <a:ahLst/>
              <a:cxnLst/>
              <a:rect l="l" t="t" r="r" b="b"/>
              <a:pathLst>
                <a:path w="968" h="3623" extrusionOk="0">
                  <a:moveTo>
                    <a:pt x="263" y="0"/>
                  </a:moveTo>
                  <a:lnTo>
                    <a:pt x="1" y="50"/>
                  </a:lnTo>
                  <a:lnTo>
                    <a:pt x="706" y="3623"/>
                  </a:lnTo>
                  <a:lnTo>
                    <a:pt x="968" y="3574"/>
                  </a:lnTo>
                  <a:lnTo>
                    <a:pt x="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a:off x="7309711" y="3452751"/>
              <a:ext cx="777394" cy="165108"/>
            </a:xfrm>
            <a:custGeom>
              <a:avLst/>
              <a:gdLst/>
              <a:ahLst/>
              <a:cxnLst/>
              <a:rect l="l" t="t" r="r" b="b"/>
              <a:pathLst>
                <a:path w="25948" h="5511" extrusionOk="0">
                  <a:moveTo>
                    <a:pt x="1344" y="0"/>
                  </a:moveTo>
                  <a:cubicBezTo>
                    <a:pt x="885" y="656"/>
                    <a:pt x="427" y="1344"/>
                    <a:pt x="0" y="2082"/>
                  </a:cubicBezTo>
                  <a:cubicBezTo>
                    <a:pt x="1771" y="3311"/>
                    <a:pt x="3754" y="4213"/>
                    <a:pt x="5836" y="4754"/>
                  </a:cubicBezTo>
                  <a:cubicBezTo>
                    <a:pt x="7872" y="5247"/>
                    <a:pt x="9970" y="5508"/>
                    <a:pt x="12070" y="5508"/>
                  </a:cubicBezTo>
                  <a:cubicBezTo>
                    <a:pt x="12134" y="5508"/>
                    <a:pt x="12197" y="5508"/>
                    <a:pt x="12261" y="5508"/>
                  </a:cubicBezTo>
                  <a:cubicBezTo>
                    <a:pt x="12424" y="5510"/>
                    <a:pt x="12587" y="5511"/>
                    <a:pt x="12750" y="5511"/>
                  </a:cubicBezTo>
                  <a:cubicBezTo>
                    <a:pt x="15031" y="5511"/>
                    <a:pt x="17322" y="5297"/>
                    <a:pt x="19555" y="4868"/>
                  </a:cubicBezTo>
                  <a:cubicBezTo>
                    <a:pt x="21752" y="4426"/>
                    <a:pt x="23948" y="3770"/>
                    <a:pt x="25948" y="2737"/>
                  </a:cubicBezTo>
                  <a:cubicBezTo>
                    <a:pt x="25456" y="1836"/>
                    <a:pt x="24915" y="951"/>
                    <a:pt x="24325" y="115"/>
                  </a:cubicBezTo>
                  <a:cubicBezTo>
                    <a:pt x="24079" y="246"/>
                    <a:pt x="23833" y="377"/>
                    <a:pt x="23571" y="508"/>
                  </a:cubicBezTo>
                  <a:cubicBezTo>
                    <a:pt x="20305" y="2163"/>
                    <a:pt x="16699" y="3020"/>
                    <a:pt x="13045" y="3020"/>
                  </a:cubicBezTo>
                  <a:cubicBezTo>
                    <a:pt x="12609" y="3020"/>
                    <a:pt x="12173" y="3008"/>
                    <a:pt x="11737" y="2983"/>
                  </a:cubicBezTo>
                  <a:cubicBezTo>
                    <a:pt x="9737" y="2885"/>
                    <a:pt x="7753" y="2541"/>
                    <a:pt x="5836" y="2000"/>
                  </a:cubicBezTo>
                  <a:cubicBezTo>
                    <a:pt x="4246" y="1574"/>
                    <a:pt x="2738" y="902"/>
                    <a:pt x="13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a:off x="7304318" y="3447328"/>
              <a:ext cx="788689" cy="174455"/>
            </a:xfrm>
            <a:custGeom>
              <a:avLst/>
              <a:gdLst/>
              <a:ahLst/>
              <a:cxnLst/>
              <a:rect l="l" t="t" r="r" b="b"/>
              <a:pathLst>
                <a:path w="26325" h="5823" extrusionOk="0">
                  <a:moveTo>
                    <a:pt x="1574" y="361"/>
                  </a:moveTo>
                  <a:cubicBezTo>
                    <a:pt x="2934" y="1230"/>
                    <a:pt x="4409" y="1886"/>
                    <a:pt x="5983" y="2312"/>
                  </a:cubicBezTo>
                  <a:cubicBezTo>
                    <a:pt x="7917" y="2853"/>
                    <a:pt x="9900" y="3181"/>
                    <a:pt x="11900" y="3295"/>
                  </a:cubicBezTo>
                  <a:cubicBezTo>
                    <a:pt x="12340" y="3320"/>
                    <a:pt x="12779" y="3332"/>
                    <a:pt x="13218" y="3332"/>
                  </a:cubicBezTo>
                  <a:cubicBezTo>
                    <a:pt x="16901" y="3332"/>
                    <a:pt x="20536" y="2474"/>
                    <a:pt x="23817" y="804"/>
                  </a:cubicBezTo>
                  <a:cubicBezTo>
                    <a:pt x="24030" y="689"/>
                    <a:pt x="24243" y="574"/>
                    <a:pt x="24456" y="460"/>
                  </a:cubicBezTo>
                  <a:cubicBezTo>
                    <a:pt x="24997" y="1230"/>
                    <a:pt x="25489" y="2033"/>
                    <a:pt x="25931" y="2853"/>
                  </a:cubicBezTo>
                  <a:cubicBezTo>
                    <a:pt x="24177" y="3738"/>
                    <a:pt x="22145" y="4410"/>
                    <a:pt x="19719" y="4902"/>
                  </a:cubicBezTo>
                  <a:cubicBezTo>
                    <a:pt x="17538" y="5320"/>
                    <a:pt x="15317" y="5548"/>
                    <a:pt x="13093" y="5548"/>
                  </a:cubicBezTo>
                  <a:cubicBezTo>
                    <a:pt x="12875" y="5548"/>
                    <a:pt x="12658" y="5545"/>
                    <a:pt x="12441" y="5541"/>
                  </a:cubicBezTo>
                  <a:cubicBezTo>
                    <a:pt x="12374" y="5542"/>
                    <a:pt x="12307" y="5542"/>
                    <a:pt x="12240" y="5542"/>
                  </a:cubicBezTo>
                  <a:cubicBezTo>
                    <a:pt x="10160" y="5542"/>
                    <a:pt x="8081" y="5295"/>
                    <a:pt x="6048" y="4787"/>
                  </a:cubicBezTo>
                  <a:cubicBezTo>
                    <a:pt x="4016" y="4279"/>
                    <a:pt x="2098" y="3410"/>
                    <a:pt x="361" y="2230"/>
                  </a:cubicBezTo>
                  <a:cubicBezTo>
                    <a:pt x="754" y="1574"/>
                    <a:pt x="1147" y="951"/>
                    <a:pt x="1574" y="361"/>
                  </a:cubicBezTo>
                  <a:close/>
                  <a:moveTo>
                    <a:pt x="1492" y="1"/>
                  </a:moveTo>
                  <a:lnTo>
                    <a:pt x="1426" y="99"/>
                  </a:lnTo>
                  <a:cubicBezTo>
                    <a:pt x="951" y="771"/>
                    <a:pt x="492" y="1476"/>
                    <a:pt x="66" y="2214"/>
                  </a:cubicBezTo>
                  <a:lnTo>
                    <a:pt x="0" y="2328"/>
                  </a:lnTo>
                  <a:lnTo>
                    <a:pt x="98" y="2394"/>
                  </a:lnTo>
                  <a:cubicBezTo>
                    <a:pt x="1885" y="3623"/>
                    <a:pt x="3885" y="4525"/>
                    <a:pt x="5983" y="5049"/>
                  </a:cubicBezTo>
                  <a:cubicBezTo>
                    <a:pt x="8035" y="5558"/>
                    <a:pt x="10134" y="5820"/>
                    <a:pt x="12249" y="5820"/>
                  </a:cubicBezTo>
                  <a:cubicBezTo>
                    <a:pt x="12313" y="5820"/>
                    <a:pt x="12377" y="5820"/>
                    <a:pt x="12441" y="5820"/>
                  </a:cubicBezTo>
                  <a:lnTo>
                    <a:pt x="12769" y="5820"/>
                  </a:lnTo>
                  <a:cubicBezTo>
                    <a:pt x="12916" y="5822"/>
                    <a:pt x="13064" y="5823"/>
                    <a:pt x="13211" y="5823"/>
                  </a:cubicBezTo>
                  <a:cubicBezTo>
                    <a:pt x="15407" y="5823"/>
                    <a:pt x="17602" y="5595"/>
                    <a:pt x="19768" y="5180"/>
                  </a:cubicBezTo>
                  <a:cubicBezTo>
                    <a:pt x="22292" y="4672"/>
                    <a:pt x="24390" y="3984"/>
                    <a:pt x="26193" y="3033"/>
                  </a:cubicBezTo>
                  <a:lnTo>
                    <a:pt x="26325" y="2984"/>
                  </a:lnTo>
                  <a:lnTo>
                    <a:pt x="26259" y="2853"/>
                  </a:lnTo>
                  <a:cubicBezTo>
                    <a:pt x="25751" y="1935"/>
                    <a:pt x="25210" y="1066"/>
                    <a:pt x="24620" y="214"/>
                  </a:cubicBezTo>
                  <a:lnTo>
                    <a:pt x="24538" y="116"/>
                  </a:lnTo>
                  <a:lnTo>
                    <a:pt x="24440" y="181"/>
                  </a:lnTo>
                  <a:cubicBezTo>
                    <a:pt x="24194" y="312"/>
                    <a:pt x="23948" y="443"/>
                    <a:pt x="23702" y="558"/>
                  </a:cubicBezTo>
                  <a:cubicBezTo>
                    <a:pt x="20451" y="2213"/>
                    <a:pt x="16859" y="3070"/>
                    <a:pt x="13219" y="3070"/>
                  </a:cubicBezTo>
                  <a:cubicBezTo>
                    <a:pt x="12786" y="3070"/>
                    <a:pt x="12351" y="3058"/>
                    <a:pt x="11917" y="3033"/>
                  </a:cubicBezTo>
                  <a:cubicBezTo>
                    <a:pt x="9933" y="2918"/>
                    <a:pt x="7966" y="2591"/>
                    <a:pt x="6048" y="2066"/>
                  </a:cubicBezTo>
                  <a:cubicBezTo>
                    <a:pt x="4475" y="1624"/>
                    <a:pt x="2983" y="968"/>
                    <a:pt x="1606" y="66"/>
                  </a:cubicBezTo>
                  <a:lnTo>
                    <a:pt x="14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a:off x="7199220" y="2818444"/>
              <a:ext cx="403258" cy="568515"/>
            </a:xfrm>
            <a:custGeom>
              <a:avLst/>
              <a:gdLst/>
              <a:ahLst/>
              <a:cxnLst/>
              <a:rect l="l" t="t" r="r" b="b"/>
              <a:pathLst>
                <a:path w="13460" h="18976" extrusionOk="0">
                  <a:moveTo>
                    <a:pt x="11233" y="1"/>
                  </a:moveTo>
                  <a:cubicBezTo>
                    <a:pt x="10736" y="1"/>
                    <a:pt x="10093" y="194"/>
                    <a:pt x="9261" y="667"/>
                  </a:cubicBezTo>
                  <a:cubicBezTo>
                    <a:pt x="7671" y="1552"/>
                    <a:pt x="1230" y="9846"/>
                    <a:pt x="1230" y="9846"/>
                  </a:cubicBezTo>
                  <a:cubicBezTo>
                    <a:pt x="0" y="11829"/>
                    <a:pt x="902" y="14353"/>
                    <a:pt x="2246" y="16238"/>
                  </a:cubicBezTo>
                  <a:cubicBezTo>
                    <a:pt x="2328" y="16353"/>
                    <a:pt x="2410" y="16451"/>
                    <a:pt x="2492" y="16566"/>
                  </a:cubicBezTo>
                  <a:cubicBezTo>
                    <a:pt x="3574" y="17927"/>
                    <a:pt x="5180" y="18795"/>
                    <a:pt x="6917" y="18976"/>
                  </a:cubicBezTo>
                  <a:lnTo>
                    <a:pt x="12736" y="3879"/>
                  </a:lnTo>
                  <a:cubicBezTo>
                    <a:pt x="12736" y="3879"/>
                    <a:pt x="13459" y="1"/>
                    <a:pt x="11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a:off x="7186936" y="2814489"/>
              <a:ext cx="413504" cy="576904"/>
            </a:xfrm>
            <a:custGeom>
              <a:avLst/>
              <a:gdLst/>
              <a:ahLst/>
              <a:cxnLst/>
              <a:rect l="l" t="t" r="r" b="b"/>
              <a:pathLst>
                <a:path w="13802" h="19256" extrusionOk="0">
                  <a:moveTo>
                    <a:pt x="11638" y="258"/>
                  </a:moveTo>
                  <a:cubicBezTo>
                    <a:pt x="11917" y="258"/>
                    <a:pt x="12179" y="340"/>
                    <a:pt x="12392" y="487"/>
                  </a:cubicBezTo>
                  <a:cubicBezTo>
                    <a:pt x="13458" y="1258"/>
                    <a:pt x="13048" y="3765"/>
                    <a:pt x="13015" y="3979"/>
                  </a:cubicBezTo>
                  <a:lnTo>
                    <a:pt x="7229" y="18977"/>
                  </a:lnTo>
                  <a:cubicBezTo>
                    <a:pt x="5574" y="18763"/>
                    <a:pt x="4049" y="17911"/>
                    <a:pt x="3000" y="16600"/>
                  </a:cubicBezTo>
                  <a:cubicBezTo>
                    <a:pt x="2918" y="16501"/>
                    <a:pt x="2836" y="16403"/>
                    <a:pt x="2771" y="16305"/>
                  </a:cubicBezTo>
                  <a:cubicBezTo>
                    <a:pt x="1984" y="15190"/>
                    <a:pt x="312" y="12387"/>
                    <a:pt x="1738" y="10076"/>
                  </a:cubicBezTo>
                  <a:cubicBezTo>
                    <a:pt x="1804" y="9994"/>
                    <a:pt x="8196" y="1782"/>
                    <a:pt x="9737" y="913"/>
                  </a:cubicBezTo>
                  <a:cubicBezTo>
                    <a:pt x="10491" y="487"/>
                    <a:pt x="11130" y="258"/>
                    <a:pt x="11638" y="258"/>
                  </a:cubicBezTo>
                  <a:close/>
                  <a:moveTo>
                    <a:pt x="11647" y="0"/>
                  </a:moveTo>
                  <a:cubicBezTo>
                    <a:pt x="11086" y="0"/>
                    <a:pt x="10402" y="231"/>
                    <a:pt x="9606" y="684"/>
                  </a:cubicBezTo>
                  <a:cubicBezTo>
                    <a:pt x="8016" y="1585"/>
                    <a:pt x="1787" y="9568"/>
                    <a:pt x="1525" y="9929"/>
                  </a:cubicBezTo>
                  <a:cubicBezTo>
                    <a:pt x="1" y="12387"/>
                    <a:pt x="1722" y="15321"/>
                    <a:pt x="2541" y="16469"/>
                  </a:cubicBezTo>
                  <a:cubicBezTo>
                    <a:pt x="2623" y="16583"/>
                    <a:pt x="2705" y="16682"/>
                    <a:pt x="2787" y="16780"/>
                  </a:cubicBezTo>
                  <a:cubicBezTo>
                    <a:pt x="3902" y="18173"/>
                    <a:pt x="5541" y="19058"/>
                    <a:pt x="7311" y="19255"/>
                  </a:cubicBezTo>
                  <a:lnTo>
                    <a:pt x="7409" y="19255"/>
                  </a:lnTo>
                  <a:lnTo>
                    <a:pt x="13277" y="4077"/>
                  </a:lnTo>
                  <a:lnTo>
                    <a:pt x="13277" y="4044"/>
                  </a:lnTo>
                  <a:cubicBezTo>
                    <a:pt x="13310" y="3929"/>
                    <a:pt x="13802" y="1176"/>
                    <a:pt x="12556" y="274"/>
                  </a:cubicBezTo>
                  <a:cubicBezTo>
                    <a:pt x="12304" y="91"/>
                    <a:pt x="12000" y="0"/>
                    <a:pt x="11647" y="0"/>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7786011" y="2818444"/>
              <a:ext cx="403258" cy="568515"/>
            </a:xfrm>
            <a:custGeom>
              <a:avLst/>
              <a:gdLst/>
              <a:ahLst/>
              <a:cxnLst/>
              <a:rect l="l" t="t" r="r" b="b"/>
              <a:pathLst>
                <a:path w="13460" h="18976" extrusionOk="0">
                  <a:moveTo>
                    <a:pt x="2226" y="1"/>
                  </a:moveTo>
                  <a:cubicBezTo>
                    <a:pt x="0" y="1"/>
                    <a:pt x="723" y="3879"/>
                    <a:pt x="723" y="3879"/>
                  </a:cubicBezTo>
                  <a:lnTo>
                    <a:pt x="6542" y="18976"/>
                  </a:lnTo>
                  <a:cubicBezTo>
                    <a:pt x="8280" y="18795"/>
                    <a:pt x="9870" y="17927"/>
                    <a:pt x="10968" y="16566"/>
                  </a:cubicBezTo>
                  <a:cubicBezTo>
                    <a:pt x="11050" y="16451"/>
                    <a:pt x="11132" y="16353"/>
                    <a:pt x="11214" y="16238"/>
                  </a:cubicBezTo>
                  <a:cubicBezTo>
                    <a:pt x="12558" y="14353"/>
                    <a:pt x="13459" y="11829"/>
                    <a:pt x="12230" y="9846"/>
                  </a:cubicBezTo>
                  <a:cubicBezTo>
                    <a:pt x="12230" y="9846"/>
                    <a:pt x="5788" y="1552"/>
                    <a:pt x="4198" y="667"/>
                  </a:cubicBezTo>
                  <a:cubicBezTo>
                    <a:pt x="3367" y="194"/>
                    <a:pt x="2723" y="1"/>
                    <a:pt x="2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7788018" y="2814189"/>
              <a:ext cx="413504" cy="577204"/>
            </a:xfrm>
            <a:custGeom>
              <a:avLst/>
              <a:gdLst/>
              <a:ahLst/>
              <a:cxnLst/>
              <a:rect l="l" t="t" r="r" b="b"/>
              <a:pathLst>
                <a:path w="13802" h="19266" extrusionOk="0">
                  <a:moveTo>
                    <a:pt x="2170" y="278"/>
                  </a:moveTo>
                  <a:cubicBezTo>
                    <a:pt x="2679" y="278"/>
                    <a:pt x="3319" y="490"/>
                    <a:pt x="4082" y="923"/>
                  </a:cubicBezTo>
                  <a:cubicBezTo>
                    <a:pt x="5623" y="1792"/>
                    <a:pt x="11999" y="10004"/>
                    <a:pt x="12048" y="10070"/>
                  </a:cubicBezTo>
                  <a:cubicBezTo>
                    <a:pt x="13474" y="12397"/>
                    <a:pt x="11819" y="15200"/>
                    <a:pt x="11032" y="16315"/>
                  </a:cubicBezTo>
                  <a:cubicBezTo>
                    <a:pt x="10950" y="16413"/>
                    <a:pt x="10884" y="16511"/>
                    <a:pt x="10802" y="16610"/>
                  </a:cubicBezTo>
                  <a:cubicBezTo>
                    <a:pt x="9753" y="17921"/>
                    <a:pt x="8229" y="18773"/>
                    <a:pt x="6573" y="18987"/>
                  </a:cubicBezTo>
                  <a:lnTo>
                    <a:pt x="787" y="3989"/>
                  </a:lnTo>
                  <a:cubicBezTo>
                    <a:pt x="754" y="3792"/>
                    <a:pt x="328" y="1268"/>
                    <a:pt x="1410" y="497"/>
                  </a:cubicBezTo>
                  <a:cubicBezTo>
                    <a:pt x="1617" y="351"/>
                    <a:pt x="1871" y="278"/>
                    <a:pt x="2170" y="278"/>
                  </a:cubicBezTo>
                  <a:close/>
                  <a:moveTo>
                    <a:pt x="2154" y="1"/>
                  </a:moveTo>
                  <a:cubicBezTo>
                    <a:pt x="1803" y="1"/>
                    <a:pt x="1500" y="90"/>
                    <a:pt x="1246" y="268"/>
                  </a:cubicBezTo>
                  <a:cubicBezTo>
                    <a:pt x="0" y="1169"/>
                    <a:pt x="492" y="3923"/>
                    <a:pt x="525" y="4038"/>
                  </a:cubicBezTo>
                  <a:lnTo>
                    <a:pt x="6360" y="19167"/>
                  </a:lnTo>
                  <a:lnTo>
                    <a:pt x="6393" y="19265"/>
                  </a:lnTo>
                  <a:lnTo>
                    <a:pt x="6491" y="19249"/>
                  </a:lnTo>
                  <a:cubicBezTo>
                    <a:pt x="8262" y="19052"/>
                    <a:pt x="9884" y="18167"/>
                    <a:pt x="10999" y="16774"/>
                  </a:cubicBezTo>
                  <a:cubicBezTo>
                    <a:pt x="11097" y="16659"/>
                    <a:pt x="11163" y="16561"/>
                    <a:pt x="11245" y="16462"/>
                  </a:cubicBezTo>
                  <a:cubicBezTo>
                    <a:pt x="12065" y="15315"/>
                    <a:pt x="13802" y="12381"/>
                    <a:pt x="12278" y="9906"/>
                  </a:cubicBezTo>
                  <a:cubicBezTo>
                    <a:pt x="11999" y="9578"/>
                    <a:pt x="5787" y="1579"/>
                    <a:pt x="4197" y="677"/>
                  </a:cubicBezTo>
                  <a:cubicBezTo>
                    <a:pt x="3393" y="225"/>
                    <a:pt x="2712" y="1"/>
                    <a:pt x="2154" y="1"/>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7365197" y="2796363"/>
              <a:ext cx="642845" cy="709446"/>
            </a:xfrm>
            <a:custGeom>
              <a:avLst/>
              <a:gdLst/>
              <a:ahLst/>
              <a:cxnLst/>
              <a:rect l="l" t="t" r="r" b="b"/>
              <a:pathLst>
                <a:path w="21457" h="23680" extrusionOk="0">
                  <a:moveTo>
                    <a:pt x="11049" y="0"/>
                  </a:moveTo>
                  <a:cubicBezTo>
                    <a:pt x="10903" y="0"/>
                    <a:pt x="10755" y="3"/>
                    <a:pt x="10606" y="10"/>
                  </a:cubicBezTo>
                  <a:cubicBezTo>
                    <a:pt x="4148" y="305"/>
                    <a:pt x="2410" y="5977"/>
                    <a:pt x="1443" y="12763"/>
                  </a:cubicBezTo>
                  <a:cubicBezTo>
                    <a:pt x="1" y="23007"/>
                    <a:pt x="5410" y="23679"/>
                    <a:pt x="10606" y="23679"/>
                  </a:cubicBezTo>
                  <a:cubicBezTo>
                    <a:pt x="15818" y="23679"/>
                    <a:pt x="21457" y="22286"/>
                    <a:pt x="20686" y="14287"/>
                  </a:cubicBezTo>
                  <a:cubicBezTo>
                    <a:pt x="19949" y="6705"/>
                    <a:pt x="17518" y="0"/>
                    <a:pt x="11049" y="0"/>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7386797" y="2791959"/>
              <a:ext cx="610938" cy="717775"/>
            </a:xfrm>
            <a:custGeom>
              <a:avLst/>
              <a:gdLst/>
              <a:ahLst/>
              <a:cxnLst/>
              <a:rect l="l" t="t" r="r" b="b"/>
              <a:pathLst>
                <a:path w="20392" h="23958" extrusionOk="0">
                  <a:moveTo>
                    <a:pt x="10327" y="272"/>
                  </a:moveTo>
                  <a:cubicBezTo>
                    <a:pt x="15720" y="272"/>
                    <a:pt x="18900" y="5042"/>
                    <a:pt x="19818" y="14434"/>
                  </a:cubicBezTo>
                  <a:cubicBezTo>
                    <a:pt x="20097" y="17319"/>
                    <a:pt x="19556" y="19548"/>
                    <a:pt x="18179" y="21056"/>
                  </a:cubicBezTo>
                  <a:cubicBezTo>
                    <a:pt x="16572" y="22826"/>
                    <a:pt x="13868" y="23679"/>
                    <a:pt x="9885" y="23679"/>
                  </a:cubicBezTo>
                  <a:cubicBezTo>
                    <a:pt x="7115" y="23679"/>
                    <a:pt x="4017" y="23515"/>
                    <a:pt x="2214" y="21450"/>
                  </a:cubicBezTo>
                  <a:cubicBezTo>
                    <a:pt x="738" y="19729"/>
                    <a:pt x="296" y="16942"/>
                    <a:pt x="870" y="12926"/>
                  </a:cubicBezTo>
                  <a:cubicBezTo>
                    <a:pt x="1902" y="5534"/>
                    <a:pt x="3853" y="551"/>
                    <a:pt x="9901" y="272"/>
                  </a:cubicBezTo>
                  <a:close/>
                  <a:moveTo>
                    <a:pt x="10304" y="1"/>
                  </a:moveTo>
                  <a:cubicBezTo>
                    <a:pt x="10166" y="1"/>
                    <a:pt x="10026" y="4"/>
                    <a:pt x="9885" y="10"/>
                  </a:cubicBezTo>
                  <a:cubicBezTo>
                    <a:pt x="3656" y="305"/>
                    <a:pt x="1656" y="5370"/>
                    <a:pt x="591" y="12893"/>
                  </a:cubicBezTo>
                  <a:cubicBezTo>
                    <a:pt x="1" y="17008"/>
                    <a:pt x="476" y="19860"/>
                    <a:pt x="2017" y="21630"/>
                  </a:cubicBezTo>
                  <a:cubicBezTo>
                    <a:pt x="3886" y="23777"/>
                    <a:pt x="7065" y="23957"/>
                    <a:pt x="9885" y="23957"/>
                  </a:cubicBezTo>
                  <a:cubicBezTo>
                    <a:pt x="13950" y="23957"/>
                    <a:pt x="16720" y="23072"/>
                    <a:pt x="18375" y="21253"/>
                  </a:cubicBezTo>
                  <a:cubicBezTo>
                    <a:pt x="19802" y="19679"/>
                    <a:pt x="20392" y="17385"/>
                    <a:pt x="20097" y="14418"/>
                  </a:cubicBezTo>
                  <a:cubicBezTo>
                    <a:pt x="19169" y="4837"/>
                    <a:pt x="15884" y="1"/>
                    <a:pt x="10304" y="1"/>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a:off x="7456034" y="3007819"/>
              <a:ext cx="208759" cy="218556"/>
            </a:xfrm>
            <a:custGeom>
              <a:avLst/>
              <a:gdLst/>
              <a:ahLst/>
              <a:cxnLst/>
              <a:rect l="l" t="t" r="r" b="b"/>
              <a:pathLst>
                <a:path w="6968" h="7295" extrusionOk="0">
                  <a:moveTo>
                    <a:pt x="3476" y="1"/>
                  </a:moveTo>
                  <a:cubicBezTo>
                    <a:pt x="1558" y="1"/>
                    <a:pt x="1" y="1640"/>
                    <a:pt x="1" y="3639"/>
                  </a:cubicBezTo>
                  <a:cubicBezTo>
                    <a:pt x="1" y="5656"/>
                    <a:pt x="1558" y="7295"/>
                    <a:pt x="3476" y="7295"/>
                  </a:cubicBezTo>
                  <a:cubicBezTo>
                    <a:pt x="5410" y="7295"/>
                    <a:pt x="6967" y="5656"/>
                    <a:pt x="6967" y="3639"/>
                  </a:cubicBezTo>
                  <a:cubicBezTo>
                    <a:pt x="6967" y="1640"/>
                    <a:pt x="5410" y="1"/>
                    <a:pt x="3476" y="1"/>
                  </a:cubicBezTo>
                  <a:close/>
                </a:path>
              </a:pathLst>
            </a:custGeom>
            <a:solidFill>
              <a:srgbClr val="B14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a:off x="7713868" y="3007819"/>
              <a:ext cx="208729" cy="218556"/>
            </a:xfrm>
            <a:custGeom>
              <a:avLst/>
              <a:gdLst/>
              <a:ahLst/>
              <a:cxnLst/>
              <a:rect l="l" t="t" r="r" b="b"/>
              <a:pathLst>
                <a:path w="6967" h="7295" extrusionOk="0">
                  <a:moveTo>
                    <a:pt x="3492" y="1"/>
                  </a:moveTo>
                  <a:cubicBezTo>
                    <a:pt x="1558" y="1"/>
                    <a:pt x="0" y="1640"/>
                    <a:pt x="0" y="3639"/>
                  </a:cubicBezTo>
                  <a:cubicBezTo>
                    <a:pt x="0" y="5656"/>
                    <a:pt x="1558" y="7295"/>
                    <a:pt x="3492" y="7295"/>
                  </a:cubicBezTo>
                  <a:cubicBezTo>
                    <a:pt x="5410" y="7295"/>
                    <a:pt x="6967" y="5656"/>
                    <a:pt x="6967" y="3639"/>
                  </a:cubicBezTo>
                  <a:cubicBezTo>
                    <a:pt x="6967" y="1640"/>
                    <a:pt x="5410" y="1"/>
                    <a:pt x="3492" y="1"/>
                  </a:cubicBezTo>
                  <a:close/>
                </a:path>
              </a:pathLst>
            </a:custGeom>
            <a:solidFill>
              <a:srgbClr val="B145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a:off x="7580787" y="2796094"/>
              <a:ext cx="223949" cy="402299"/>
            </a:xfrm>
            <a:custGeom>
              <a:avLst/>
              <a:gdLst/>
              <a:ahLst/>
              <a:cxnLst/>
              <a:rect l="l" t="t" r="r" b="b"/>
              <a:pathLst>
                <a:path w="7475" h="13428" extrusionOk="0">
                  <a:moveTo>
                    <a:pt x="3939" y="1"/>
                  </a:moveTo>
                  <a:cubicBezTo>
                    <a:pt x="3763" y="1"/>
                    <a:pt x="3586" y="7"/>
                    <a:pt x="3410" y="19"/>
                  </a:cubicBezTo>
                  <a:cubicBezTo>
                    <a:pt x="2230" y="52"/>
                    <a:pt x="1066" y="331"/>
                    <a:pt x="0" y="839"/>
                  </a:cubicBezTo>
                  <a:cubicBezTo>
                    <a:pt x="230" y="1298"/>
                    <a:pt x="410" y="1790"/>
                    <a:pt x="590" y="2281"/>
                  </a:cubicBezTo>
                  <a:cubicBezTo>
                    <a:pt x="1262" y="4150"/>
                    <a:pt x="2443" y="13427"/>
                    <a:pt x="2443" y="13427"/>
                  </a:cubicBezTo>
                  <a:lnTo>
                    <a:pt x="5082" y="13411"/>
                  </a:lnTo>
                  <a:cubicBezTo>
                    <a:pt x="5082" y="13411"/>
                    <a:pt x="6885" y="2527"/>
                    <a:pt x="7475" y="888"/>
                  </a:cubicBezTo>
                  <a:cubicBezTo>
                    <a:pt x="6385" y="300"/>
                    <a:pt x="5170" y="1"/>
                    <a:pt x="39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7575873" y="2792199"/>
              <a:ext cx="234764" cy="410598"/>
            </a:xfrm>
            <a:custGeom>
              <a:avLst/>
              <a:gdLst/>
              <a:ahLst/>
              <a:cxnLst/>
              <a:rect l="l" t="t" r="r" b="b"/>
              <a:pathLst>
                <a:path w="7836" h="13705" extrusionOk="0">
                  <a:moveTo>
                    <a:pt x="4051" y="266"/>
                  </a:moveTo>
                  <a:cubicBezTo>
                    <a:pt x="5239" y="266"/>
                    <a:pt x="6415" y="546"/>
                    <a:pt x="7475" y="1084"/>
                  </a:cubicBezTo>
                  <a:cubicBezTo>
                    <a:pt x="6885" y="2887"/>
                    <a:pt x="5344" y="12197"/>
                    <a:pt x="5131" y="13393"/>
                  </a:cubicBezTo>
                  <a:lnTo>
                    <a:pt x="2721" y="13426"/>
                  </a:lnTo>
                  <a:cubicBezTo>
                    <a:pt x="2574" y="12279"/>
                    <a:pt x="1508" y="4132"/>
                    <a:pt x="902" y="2379"/>
                  </a:cubicBezTo>
                  <a:cubicBezTo>
                    <a:pt x="722" y="1903"/>
                    <a:pt x="541" y="1461"/>
                    <a:pt x="361" y="1034"/>
                  </a:cubicBezTo>
                  <a:cubicBezTo>
                    <a:pt x="1377" y="576"/>
                    <a:pt x="2476" y="313"/>
                    <a:pt x="3590" y="280"/>
                  </a:cubicBezTo>
                  <a:cubicBezTo>
                    <a:pt x="3744" y="271"/>
                    <a:pt x="3897" y="266"/>
                    <a:pt x="4051" y="266"/>
                  </a:cubicBezTo>
                  <a:close/>
                  <a:moveTo>
                    <a:pt x="4097" y="0"/>
                  </a:moveTo>
                  <a:cubicBezTo>
                    <a:pt x="3923" y="0"/>
                    <a:pt x="3749" y="6"/>
                    <a:pt x="3574" y="18"/>
                  </a:cubicBezTo>
                  <a:cubicBezTo>
                    <a:pt x="2377" y="51"/>
                    <a:pt x="1197" y="330"/>
                    <a:pt x="115" y="854"/>
                  </a:cubicBezTo>
                  <a:lnTo>
                    <a:pt x="0" y="903"/>
                  </a:lnTo>
                  <a:lnTo>
                    <a:pt x="50" y="1034"/>
                  </a:lnTo>
                  <a:cubicBezTo>
                    <a:pt x="263" y="1477"/>
                    <a:pt x="459" y="1969"/>
                    <a:pt x="640" y="2461"/>
                  </a:cubicBezTo>
                  <a:cubicBezTo>
                    <a:pt x="1279" y="4296"/>
                    <a:pt x="2459" y="13492"/>
                    <a:pt x="2459" y="13574"/>
                  </a:cubicBezTo>
                  <a:lnTo>
                    <a:pt x="2476" y="13705"/>
                  </a:lnTo>
                  <a:lnTo>
                    <a:pt x="5360" y="13672"/>
                  </a:lnTo>
                  <a:lnTo>
                    <a:pt x="5377" y="13557"/>
                  </a:lnTo>
                  <a:cubicBezTo>
                    <a:pt x="5410" y="13443"/>
                    <a:pt x="7196" y="2674"/>
                    <a:pt x="7754" y="1100"/>
                  </a:cubicBezTo>
                  <a:lnTo>
                    <a:pt x="7835" y="953"/>
                  </a:lnTo>
                  <a:lnTo>
                    <a:pt x="7721" y="887"/>
                  </a:lnTo>
                  <a:cubicBezTo>
                    <a:pt x="6597" y="311"/>
                    <a:pt x="5360" y="0"/>
                    <a:pt x="4097" y="0"/>
                  </a:cubicBez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7627913" y="3339293"/>
              <a:ext cx="114955" cy="194019"/>
            </a:xfrm>
            <a:custGeom>
              <a:avLst/>
              <a:gdLst/>
              <a:ahLst/>
              <a:cxnLst/>
              <a:rect l="l" t="t" r="r" b="b"/>
              <a:pathLst>
                <a:path w="3837" h="6476" extrusionOk="0">
                  <a:moveTo>
                    <a:pt x="1919" y="1"/>
                  </a:moveTo>
                  <a:cubicBezTo>
                    <a:pt x="870" y="1"/>
                    <a:pt x="1" y="1460"/>
                    <a:pt x="1" y="3230"/>
                  </a:cubicBezTo>
                  <a:cubicBezTo>
                    <a:pt x="1" y="5016"/>
                    <a:pt x="870" y="6475"/>
                    <a:pt x="1919" y="6475"/>
                  </a:cubicBezTo>
                  <a:cubicBezTo>
                    <a:pt x="2984" y="6475"/>
                    <a:pt x="3836" y="5016"/>
                    <a:pt x="3836" y="3230"/>
                  </a:cubicBezTo>
                  <a:cubicBezTo>
                    <a:pt x="3836" y="1460"/>
                    <a:pt x="2984" y="1"/>
                    <a:pt x="19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7623988" y="3335368"/>
              <a:ext cx="122805" cy="201868"/>
            </a:xfrm>
            <a:custGeom>
              <a:avLst/>
              <a:gdLst/>
              <a:ahLst/>
              <a:cxnLst/>
              <a:rect l="l" t="t" r="r" b="b"/>
              <a:pathLst>
                <a:path w="4099" h="6738" extrusionOk="0">
                  <a:moveTo>
                    <a:pt x="2050" y="263"/>
                  </a:moveTo>
                  <a:cubicBezTo>
                    <a:pt x="3033" y="263"/>
                    <a:pt x="3836" y="1656"/>
                    <a:pt x="3836" y="3361"/>
                  </a:cubicBezTo>
                  <a:cubicBezTo>
                    <a:pt x="3836" y="5082"/>
                    <a:pt x="3033" y="6459"/>
                    <a:pt x="2050" y="6459"/>
                  </a:cubicBezTo>
                  <a:cubicBezTo>
                    <a:pt x="1083" y="6459"/>
                    <a:pt x="279" y="5082"/>
                    <a:pt x="279" y="3361"/>
                  </a:cubicBezTo>
                  <a:cubicBezTo>
                    <a:pt x="279" y="1656"/>
                    <a:pt x="1083" y="263"/>
                    <a:pt x="2050" y="263"/>
                  </a:cubicBezTo>
                  <a:close/>
                  <a:moveTo>
                    <a:pt x="2050" y="1"/>
                  </a:moveTo>
                  <a:cubicBezTo>
                    <a:pt x="935" y="1"/>
                    <a:pt x="1" y="1509"/>
                    <a:pt x="1" y="3361"/>
                  </a:cubicBezTo>
                  <a:cubicBezTo>
                    <a:pt x="1" y="5229"/>
                    <a:pt x="919" y="6737"/>
                    <a:pt x="2050" y="6737"/>
                  </a:cubicBezTo>
                  <a:cubicBezTo>
                    <a:pt x="3181" y="6737"/>
                    <a:pt x="4099" y="5229"/>
                    <a:pt x="4099" y="3361"/>
                  </a:cubicBezTo>
                  <a:cubicBezTo>
                    <a:pt x="4099" y="1509"/>
                    <a:pt x="3181" y="1"/>
                    <a:pt x="2050" y="1"/>
                  </a:cubicBezTo>
                  <a:close/>
                </a:path>
              </a:pathLst>
            </a:custGeom>
            <a:solidFill>
              <a:srgbClr val="FFA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7679504" y="3436542"/>
              <a:ext cx="8359" cy="96770"/>
            </a:xfrm>
            <a:custGeom>
              <a:avLst/>
              <a:gdLst/>
              <a:ahLst/>
              <a:cxnLst/>
              <a:rect l="l" t="t" r="r" b="b"/>
              <a:pathLst>
                <a:path w="279" h="3230" extrusionOk="0">
                  <a:moveTo>
                    <a:pt x="148" y="0"/>
                  </a:moveTo>
                  <a:cubicBezTo>
                    <a:pt x="49" y="525"/>
                    <a:pt x="0" y="1066"/>
                    <a:pt x="0" y="1607"/>
                  </a:cubicBezTo>
                  <a:cubicBezTo>
                    <a:pt x="0" y="2147"/>
                    <a:pt x="49" y="2688"/>
                    <a:pt x="148" y="3229"/>
                  </a:cubicBezTo>
                  <a:cubicBezTo>
                    <a:pt x="229" y="2688"/>
                    <a:pt x="279" y="2147"/>
                    <a:pt x="279" y="1607"/>
                  </a:cubicBezTo>
                  <a:cubicBezTo>
                    <a:pt x="279" y="1066"/>
                    <a:pt x="229" y="525"/>
                    <a:pt x="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7430029" y="3157558"/>
              <a:ext cx="500926" cy="308495"/>
            </a:xfrm>
            <a:custGeom>
              <a:avLst/>
              <a:gdLst/>
              <a:ahLst/>
              <a:cxnLst/>
              <a:rect l="l" t="t" r="r" b="b"/>
              <a:pathLst>
                <a:path w="16720" h="10297" extrusionOk="0">
                  <a:moveTo>
                    <a:pt x="12137" y="0"/>
                  </a:moveTo>
                  <a:cubicBezTo>
                    <a:pt x="11983" y="0"/>
                    <a:pt x="11827" y="11"/>
                    <a:pt x="11671" y="35"/>
                  </a:cubicBezTo>
                  <a:cubicBezTo>
                    <a:pt x="10228" y="248"/>
                    <a:pt x="9130" y="1412"/>
                    <a:pt x="8622" y="2969"/>
                  </a:cubicBezTo>
                  <a:cubicBezTo>
                    <a:pt x="8278" y="1756"/>
                    <a:pt x="7524" y="772"/>
                    <a:pt x="6442" y="346"/>
                  </a:cubicBezTo>
                  <a:cubicBezTo>
                    <a:pt x="6063" y="196"/>
                    <a:pt x="5671" y="124"/>
                    <a:pt x="5278" y="124"/>
                  </a:cubicBezTo>
                  <a:cubicBezTo>
                    <a:pt x="3525" y="124"/>
                    <a:pt x="1741" y="1541"/>
                    <a:pt x="951" y="3723"/>
                  </a:cubicBezTo>
                  <a:cubicBezTo>
                    <a:pt x="0" y="6378"/>
                    <a:pt x="902" y="9214"/>
                    <a:pt x="2967" y="10017"/>
                  </a:cubicBezTo>
                  <a:cubicBezTo>
                    <a:pt x="3348" y="10168"/>
                    <a:pt x="3743" y="10240"/>
                    <a:pt x="4139" y="10240"/>
                  </a:cubicBezTo>
                  <a:cubicBezTo>
                    <a:pt x="5889" y="10240"/>
                    <a:pt x="7667" y="8835"/>
                    <a:pt x="8442" y="6657"/>
                  </a:cubicBezTo>
                  <a:cubicBezTo>
                    <a:pt x="8475" y="6575"/>
                    <a:pt x="8491" y="6493"/>
                    <a:pt x="8524" y="6411"/>
                  </a:cubicBezTo>
                  <a:cubicBezTo>
                    <a:pt x="9069" y="8682"/>
                    <a:pt x="10747" y="10296"/>
                    <a:pt x="12589" y="10296"/>
                  </a:cubicBezTo>
                  <a:cubicBezTo>
                    <a:pt x="12741" y="10296"/>
                    <a:pt x="12894" y="10285"/>
                    <a:pt x="13048" y="10263"/>
                  </a:cubicBezTo>
                  <a:cubicBezTo>
                    <a:pt x="15244" y="9935"/>
                    <a:pt x="16719" y="7378"/>
                    <a:pt x="16326" y="4559"/>
                  </a:cubicBezTo>
                  <a:cubicBezTo>
                    <a:pt x="15961" y="1940"/>
                    <a:pt x="14153" y="0"/>
                    <a:pt x="12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7425116" y="3153213"/>
              <a:ext cx="509764" cy="316734"/>
            </a:xfrm>
            <a:custGeom>
              <a:avLst/>
              <a:gdLst/>
              <a:ahLst/>
              <a:cxnLst/>
              <a:rect l="l" t="t" r="r" b="b"/>
              <a:pathLst>
                <a:path w="17015" h="10572" extrusionOk="0">
                  <a:moveTo>
                    <a:pt x="12278" y="283"/>
                  </a:moveTo>
                  <a:cubicBezTo>
                    <a:pt x="13016" y="283"/>
                    <a:pt x="13735" y="532"/>
                    <a:pt x="14326" y="999"/>
                  </a:cubicBezTo>
                  <a:cubicBezTo>
                    <a:pt x="15392" y="1802"/>
                    <a:pt x="16146" y="3163"/>
                    <a:pt x="16342" y="4720"/>
                  </a:cubicBezTo>
                  <a:cubicBezTo>
                    <a:pt x="16719" y="7457"/>
                    <a:pt x="15310" y="9949"/>
                    <a:pt x="13195" y="10260"/>
                  </a:cubicBezTo>
                  <a:cubicBezTo>
                    <a:pt x="13044" y="10284"/>
                    <a:pt x="12894" y="10295"/>
                    <a:pt x="12744" y="10295"/>
                  </a:cubicBezTo>
                  <a:cubicBezTo>
                    <a:pt x="10991" y="10295"/>
                    <a:pt x="9362" y="8742"/>
                    <a:pt x="8819" y="6507"/>
                  </a:cubicBezTo>
                  <a:lnTo>
                    <a:pt x="8704" y="6031"/>
                  </a:lnTo>
                  <a:lnTo>
                    <a:pt x="8540" y="6589"/>
                  </a:lnTo>
                  <a:cubicBezTo>
                    <a:pt x="8524" y="6638"/>
                    <a:pt x="8507" y="6687"/>
                    <a:pt x="8491" y="6753"/>
                  </a:cubicBezTo>
                  <a:cubicBezTo>
                    <a:pt x="7966" y="8211"/>
                    <a:pt x="6967" y="9359"/>
                    <a:pt x="5754" y="9916"/>
                  </a:cubicBezTo>
                  <a:cubicBezTo>
                    <a:pt x="5310" y="10133"/>
                    <a:pt x="4826" y="10241"/>
                    <a:pt x="4341" y="10241"/>
                  </a:cubicBezTo>
                  <a:cubicBezTo>
                    <a:pt x="3948" y="10241"/>
                    <a:pt x="3554" y="10170"/>
                    <a:pt x="3180" y="10031"/>
                  </a:cubicBezTo>
                  <a:cubicBezTo>
                    <a:pt x="1180" y="9244"/>
                    <a:pt x="312" y="6490"/>
                    <a:pt x="1246" y="3901"/>
                  </a:cubicBezTo>
                  <a:cubicBezTo>
                    <a:pt x="1771" y="2442"/>
                    <a:pt x="2770" y="1278"/>
                    <a:pt x="3983" y="737"/>
                  </a:cubicBezTo>
                  <a:cubicBezTo>
                    <a:pt x="4436" y="515"/>
                    <a:pt x="4931" y="403"/>
                    <a:pt x="5426" y="403"/>
                  </a:cubicBezTo>
                  <a:cubicBezTo>
                    <a:pt x="5809" y="403"/>
                    <a:pt x="6192" y="470"/>
                    <a:pt x="6557" y="606"/>
                  </a:cubicBezTo>
                  <a:cubicBezTo>
                    <a:pt x="7557" y="1016"/>
                    <a:pt x="8311" y="1917"/>
                    <a:pt x="8655" y="3147"/>
                  </a:cubicBezTo>
                  <a:lnTo>
                    <a:pt x="8786" y="3573"/>
                  </a:lnTo>
                  <a:lnTo>
                    <a:pt x="8917" y="3147"/>
                  </a:lnTo>
                  <a:cubicBezTo>
                    <a:pt x="9425" y="1573"/>
                    <a:pt x="10524" y="508"/>
                    <a:pt x="11851" y="311"/>
                  </a:cubicBezTo>
                  <a:cubicBezTo>
                    <a:pt x="11994" y="292"/>
                    <a:pt x="12136" y="283"/>
                    <a:pt x="12278" y="283"/>
                  </a:cubicBezTo>
                  <a:close/>
                  <a:moveTo>
                    <a:pt x="12275" y="0"/>
                  </a:moveTo>
                  <a:cubicBezTo>
                    <a:pt x="12118" y="0"/>
                    <a:pt x="11960" y="11"/>
                    <a:pt x="11802" y="32"/>
                  </a:cubicBezTo>
                  <a:cubicBezTo>
                    <a:pt x="10491" y="229"/>
                    <a:pt x="9376" y="1212"/>
                    <a:pt x="8802" y="2688"/>
                  </a:cubicBezTo>
                  <a:cubicBezTo>
                    <a:pt x="8376" y="1557"/>
                    <a:pt x="7639" y="737"/>
                    <a:pt x="6655" y="360"/>
                  </a:cubicBezTo>
                  <a:cubicBezTo>
                    <a:pt x="6253" y="207"/>
                    <a:pt x="5829" y="131"/>
                    <a:pt x="5404" y="131"/>
                  </a:cubicBezTo>
                  <a:cubicBezTo>
                    <a:pt x="4877" y="131"/>
                    <a:pt x="4350" y="248"/>
                    <a:pt x="3869" y="475"/>
                  </a:cubicBezTo>
                  <a:cubicBezTo>
                    <a:pt x="2590" y="1065"/>
                    <a:pt x="1541" y="2278"/>
                    <a:pt x="1000" y="3802"/>
                  </a:cubicBezTo>
                  <a:cubicBezTo>
                    <a:pt x="0" y="6540"/>
                    <a:pt x="951" y="9441"/>
                    <a:pt x="3082" y="10277"/>
                  </a:cubicBezTo>
                  <a:cubicBezTo>
                    <a:pt x="3489" y="10432"/>
                    <a:pt x="3917" y="10511"/>
                    <a:pt x="4344" y="10511"/>
                  </a:cubicBezTo>
                  <a:cubicBezTo>
                    <a:pt x="4861" y="10511"/>
                    <a:pt x="5376" y="10396"/>
                    <a:pt x="5852" y="10162"/>
                  </a:cubicBezTo>
                  <a:cubicBezTo>
                    <a:pt x="7098" y="9605"/>
                    <a:pt x="8114" y="8457"/>
                    <a:pt x="8671" y="6998"/>
                  </a:cubicBezTo>
                  <a:cubicBezTo>
                    <a:pt x="9343" y="9129"/>
                    <a:pt x="10999" y="10572"/>
                    <a:pt x="12753" y="10572"/>
                  </a:cubicBezTo>
                  <a:cubicBezTo>
                    <a:pt x="12917" y="10572"/>
                    <a:pt x="13081" y="10555"/>
                    <a:pt x="13228" y="10539"/>
                  </a:cubicBezTo>
                  <a:cubicBezTo>
                    <a:pt x="15490" y="10195"/>
                    <a:pt x="17014" y="7572"/>
                    <a:pt x="16621" y="4687"/>
                  </a:cubicBezTo>
                  <a:cubicBezTo>
                    <a:pt x="16392" y="3048"/>
                    <a:pt x="15621" y="1622"/>
                    <a:pt x="14490" y="770"/>
                  </a:cubicBezTo>
                  <a:cubicBezTo>
                    <a:pt x="13859" y="276"/>
                    <a:pt x="13079" y="0"/>
                    <a:pt x="12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7444260" y="3333900"/>
              <a:ext cx="478846" cy="136047"/>
            </a:xfrm>
            <a:custGeom>
              <a:avLst/>
              <a:gdLst/>
              <a:ahLst/>
              <a:cxnLst/>
              <a:rect l="l" t="t" r="r" b="b"/>
              <a:pathLst>
                <a:path w="15983" h="4541" extrusionOk="0">
                  <a:moveTo>
                    <a:pt x="8065" y="0"/>
                  </a:moveTo>
                  <a:lnTo>
                    <a:pt x="7836" y="705"/>
                  </a:lnTo>
                  <a:cubicBezTo>
                    <a:pt x="7311" y="2180"/>
                    <a:pt x="6328" y="3328"/>
                    <a:pt x="5098" y="3885"/>
                  </a:cubicBezTo>
                  <a:cubicBezTo>
                    <a:pt x="4655" y="4102"/>
                    <a:pt x="4176" y="4210"/>
                    <a:pt x="3695" y="4210"/>
                  </a:cubicBezTo>
                  <a:cubicBezTo>
                    <a:pt x="3306" y="4210"/>
                    <a:pt x="2915" y="4139"/>
                    <a:pt x="2541" y="4000"/>
                  </a:cubicBezTo>
                  <a:cubicBezTo>
                    <a:pt x="1295" y="3508"/>
                    <a:pt x="443" y="2230"/>
                    <a:pt x="263" y="590"/>
                  </a:cubicBezTo>
                  <a:lnTo>
                    <a:pt x="1" y="623"/>
                  </a:lnTo>
                  <a:cubicBezTo>
                    <a:pt x="181" y="2361"/>
                    <a:pt x="1099" y="3721"/>
                    <a:pt x="2443" y="4246"/>
                  </a:cubicBezTo>
                  <a:cubicBezTo>
                    <a:pt x="2850" y="4401"/>
                    <a:pt x="3278" y="4480"/>
                    <a:pt x="3705" y="4480"/>
                  </a:cubicBezTo>
                  <a:cubicBezTo>
                    <a:pt x="4222" y="4480"/>
                    <a:pt x="4737" y="4365"/>
                    <a:pt x="5213" y="4131"/>
                  </a:cubicBezTo>
                  <a:cubicBezTo>
                    <a:pt x="6442" y="3574"/>
                    <a:pt x="7475" y="2426"/>
                    <a:pt x="8032" y="967"/>
                  </a:cubicBezTo>
                  <a:cubicBezTo>
                    <a:pt x="8704" y="3098"/>
                    <a:pt x="10360" y="4541"/>
                    <a:pt x="12114" y="4541"/>
                  </a:cubicBezTo>
                  <a:cubicBezTo>
                    <a:pt x="12278" y="4541"/>
                    <a:pt x="12442" y="4524"/>
                    <a:pt x="12589" y="4508"/>
                  </a:cubicBezTo>
                  <a:cubicBezTo>
                    <a:pt x="14327" y="4246"/>
                    <a:pt x="15703" y="2607"/>
                    <a:pt x="15982" y="410"/>
                  </a:cubicBezTo>
                  <a:lnTo>
                    <a:pt x="15720" y="377"/>
                  </a:lnTo>
                  <a:cubicBezTo>
                    <a:pt x="15441" y="2443"/>
                    <a:pt x="14179" y="4000"/>
                    <a:pt x="12556" y="4229"/>
                  </a:cubicBezTo>
                  <a:cubicBezTo>
                    <a:pt x="12411" y="4250"/>
                    <a:pt x="12267" y="4261"/>
                    <a:pt x="12123" y="4261"/>
                  </a:cubicBezTo>
                  <a:cubicBezTo>
                    <a:pt x="10364" y="4261"/>
                    <a:pt x="8725" y="2718"/>
                    <a:pt x="8180" y="476"/>
                  </a:cubicBezTo>
                  <a:lnTo>
                    <a:pt x="80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7598942" y="3166755"/>
              <a:ext cx="177331" cy="119060"/>
            </a:xfrm>
            <a:custGeom>
              <a:avLst/>
              <a:gdLst/>
              <a:ahLst/>
              <a:cxnLst/>
              <a:rect l="l" t="t" r="r" b="b"/>
              <a:pathLst>
                <a:path w="5919" h="3974" extrusionOk="0">
                  <a:moveTo>
                    <a:pt x="2962" y="0"/>
                  </a:moveTo>
                  <a:cubicBezTo>
                    <a:pt x="2258" y="0"/>
                    <a:pt x="1555" y="127"/>
                    <a:pt x="886" y="383"/>
                  </a:cubicBezTo>
                  <a:lnTo>
                    <a:pt x="902" y="383"/>
                  </a:lnTo>
                  <a:cubicBezTo>
                    <a:pt x="263" y="629"/>
                    <a:pt x="1" y="1367"/>
                    <a:pt x="345" y="1957"/>
                  </a:cubicBezTo>
                  <a:cubicBezTo>
                    <a:pt x="509" y="2285"/>
                    <a:pt x="738" y="2580"/>
                    <a:pt x="1017" y="2826"/>
                  </a:cubicBezTo>
                  <a:cubicBezTo>
                    <a:pt x="1591" y="3334"/>
                    <a:pt x="2263" y="3727"/>
                    <a:pt x="3000" y="3973"/>
                  </a:cubicBezTo>
                  <a:cubicBezTo>
                    <a:pt x="3672" y="3760"/>
                    <a:pt x="4312" y="3399"/>
                    <a:pt x="4820" y="2908"/>
                  </a:cubicBezTo>
                  <a:cubicBezTo>
                    <a:pt x="5099" y="2645"/>
                    <a:pt x="5344" y="2350"/>
                    <a:pt x="5541" y="2022"/>
                  </a:cubicBezTo>
                  <a:cubicBezTo>
                    <a:pt x="5918" y="1432"/>
                    <a:pt x="5672" y="629"/>
                    <a:pt x="5017" y="367"/>
                  </a:cubicBezTo>
                  <a:cubicBezTo>
                    <a:pt x="4350" y="123"/>
                    <a:pt x="3655" y="0"/>
                    <a:pt x="2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7598942" y="3162621"/>
              <a:ext cx="177331" cy="127119"/>
            </a:xfrm>
            <a:custGeom>
              <a:avLst/>
              <a:gdLst/>
              <a:ahLst/>
              <a:cxnLst/>
              <a:rect l="l" t="t" r="r" b="b"/>
              <a:pathLst>
                <a:path w="5919" h="4243" extrusionOk="0">
                  <a:moveTo>
                    <a:pt x="2984" y="275"/>
                  </a:moveTo>
                  <a:cubicBezTo>
                    <a:pt x="3656" y="275"/>
                    <a:pt x="4328" y="390"/>
                    <a:pt x="4967" y="636"/>
                  </a:cubicBezTo>
                  <a:cubicBezTo>
                    <a:pt x="5246" y="734"/>
                    <a:pt x="5443" y="948"/>
                    <a:pt x="5541" y="1226"/>
                  </a:cubicBezTo>
                  <a:cubicBezTo>
                    <a:pt x="5639" y="1505"/>
                    <a:pt x="5607" y="1833"/>
                    <a:pt x="5443" y="2079"/>
                  </a:cubicBezTo>
                  <a:cubicBezTo>
                    <a:pt x="5230" y="2406"/>
                    <a:pt x="5000" y="2685"/>
                    <a:pt x="4738" y="2947"/>
                  </a:cubicBezTo>
                  <a:cubicBezTo>
                    <a:pt x="4246" y="3423"/>
                    <a:pt x="3640" y="3767"/>
                    <a:pt x="3000" y="3980"/>
                  </a:cubicBezTo>
                  <a:cubicBezTo>
                    <a:pt x="2296" y="3718"/>
                    <a:pt x="1656" y="3357"/>
                    <a:pt x="1099" y="2865"/>
                  </a:cubicBezTo>
                  <a:cubicBezTo>
                    <a:pt x="853" y="2619"/>
                    <a:pt x="624" y="2341"/>
                    <a:pt x="460" y="2029"/>
                  </a:cubicBezTo>
                  <a:cubicBezTo>
                    <a:pt x="312" y="1783"/>
                    <a:pt x="296" y="1488"/>
                    <a:pt x="394" y="1210"/>
                  </a:cubicBezTo>
                  <a:cubicBezTo>
                    <a:pt x="476" y="948"/>
                    <a:pt x="689" y="751"/>
                    <a:pt x="935" y="652"/>
                  </a:cubicBezTo>
                  <a:cubicBezTo>
                    <a:pt x="1558" y="407"/>
                    <a:pt x="2197" y="292"/>
                    <a:pt x="2853" y="275"/>
                  </a:cubicBezTo>
                  <a:close/>
                  <a:moveTo>
                    <a:pt x="2988" y="1"/>
                  </a:moveTo>
                  <a:cubicBezTo>
                    <a:pt x="2261" y="1"/>
                    <a:pt x="1536" y="132"/>
                    <a:pt x="853" y="390"/>
                  </a:cubicBezTo>
                  <a:cubicBezTo>
                    <a:pt x="509" y="521"/>
                    <a:pt x="247" y="784"/>
                    <a:pt x="132" y="1128"/>
                  </a:cubicBezTo>
                  <a:cubicBezTo>
                    <a:pt x="1" y="1472"/>
                    <a:pt x="34" y="1849"/>
                    <a:pt x="214" y="2160"/>
                  </a:cubicBezTo>
                  <a:cubicBezTo>
                    <a:pt x="411" y="2505"/>
                    <a:pt x="640" y="2800"/>
                    <a:pt x="919" y="3062"/>
                  </a:cubicBezTo>
                  <a:cubicBezTo>
                    <a:pt x="1624" y="3734"/>
                    <a:pt x="2804" y="4242"/>
                    <a:pt x="3017" y="4242"/>
                  </a:cubicBezTo>
                  <a:lnTo>
                    <a:pt x="3033" y="4242"/>
                  </a:lnTo>
                  <a:cubicBezTo>
                    <a:pt x="3738" y="4029"/>
                    <a:pt x="4377" y="3652"/>
                    <a:pt x="4918" y="3144"/>
                  </a:cubicBezTo>
                  <a:cubicBezTo>
                    <a:pt x="5197" y="2865"/>
                    <a:pt x="5443" y="2570"/>
                    <a:pt x="5656" y="2226"/>
                  </a:cubicBezTo>
                  <a:cubicBezTo>
                    <a:pt x="5869" y="1898"/>
                    <a:pt x="5918" y="1505"/>
                    <a:pt x="5787" y="1128"/>
                  </a:cubicBezTo>
                  <a:cubicBezTo>
                    <a:pt x="5672" y="784"/>
                    <a:pt x="5410" y="505"/>
                    <a:pt x="5066" y="374"/>
                  </a:cubicBezTo>
                  <a:cubicBezTo>
                    <a:pt x="4396" y="124"/>
                    <a:pt x="3692" y="1"/>
                    <a:pt x="2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a:off x="7681451" y="3275958"/>
              <a:ext cx="12313" cy="88411"/>
            </a:xfrm>
            <a:custGeom>
              <a:avLst/>
              <a:gdLst/>
              <a:ahLst/>
              <a:cxnLst/>
              <a:rect l="l" t="t" r="r" b="b"/>
              <a:pathLst>
                <a:path w="411" h="2951" extrusionOk="0">
                  <a:moveTo>
                    <a:pt x="148" y="0"/>
                  </a:moveTo>
                  <a:lnTo>
                    <a:pt x="1" y="2951"/>
                  </a:lnTo>
                  <a:lnTo>
                    <a:pt x="279" y="2951"/>
                  </a:lnTo>
                  <a:lnTo>
                    <a:pt x="410" y="17"/>
                  </a:lnTo>
                  <a:lnTo>
                    <a:pt x="148" y="0"/>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a:off x="7521856" y="3289710"/>
              <a:ext cx="16718" cy="13781"/>
            </a:xfrm>
            <a:custGeom>
              <a:avLst/>
              <a:gdLst/>
              <a:ahLst/>
              <a:cxnLst/>
              <a:rect l="l" t="t" r="r" b="b"/>
              <a:pathLst>
                <a:path w="558" h="460" extrusionOk="0">
                  <a:moveTo>
                    <a:pt x="279" y="0"/>
                  </a:moveTo>
                  <a:cubicBezTo>
                    <a:pt x="0" y="33"/>
                    <a:pt x="0" y="426"/>
                    <a:pt x="279" y="459"/>
                  </a:cubicBezTo>
                  <a:cubicBezTo>
                    <a:pt x="558" y="426"/>
                    <a:pt x="558" y="33"/>
                    <a:pt x="279" y="0"/>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7593549" y="3291657"/>
              <a:ext cx="16718" cy="13781"/>
            </a:xfrm>
            <a:custGeom>
              <a:avLst/>
              <a:gdLst/>
              <a:ahLst/>
              <a:cxnLst/>
              <a:rect l="l" t="t" r="r" b="b"/>
              <a:pathLst>
                <a:path w="558" h="460" extrusionOk="0">
                  <a:moveTo>
                    <a:pt x="279" y="1"/>
                  </a:moveTo>
                  <a:cubicBezTo>
                    <a:pt x="1" y="17"/>
                    <a:pt x="1" y="427"/>
                    <a:pt x="279" y="460"/>
                  </a:cubicBezTo>
                  <a:cubicBezTo>
                    <a:pt x="558" y="427"/>
                    <a:pt x="558" y="17"/>
                    <a:pt x="279" y="1"/>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a:off x="7556220" y="3330964"/>
              <a:ext cx="16238" cy="13272"/>
            </a:xfrm>
            <a:custGeom>
              <a:avLst/>
              <a:gdLst/>
              <a:ahLst/>
              <a:cxnLst/>
              <a:rect l="l" t="t" r="r" b="b"/>
              <a:pathLst>
                <a:path w="542" h="443" extrusionOk="0">
                  <a:moveTo>
                    <a:pt x="279" y="0"/>
                  </a:moveTo>
                  <a:cubicBezTo>
                    <a:pt x="1" y="16"/>
                    <a:pt x="1" y="426"/>
                    <a:pt x="279" y="443"/>
                  </a:cubicBezTo>
                  <a:cubicBezTo>
                    <a:pt x="542" y="426"/>
                    <a:pt x="542" y="16"/>
                    <a:pt x="279" y="0"/>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a:off x="7767885" y="3293125"/>
              <a:ext cx="16718" cy="13781"/>
            </a:xfrm>
            <a:custGeom>
              <a:avLst/>
              <a:gdLst/>
              <a:ahLst/>
              <a:cxnLst/>
              <a:rect l="l" t="t" r="r" b="b"/>
              <a:pathLst>
                <a:path w="558" h="460" extrusionOk="0">
                  <a:moveTo>
                    <a:pt x="279" y="1"/>
                  </a:moveTo>
                  <a:cubicBezTo>
                    <a:pt x="0" y="34"/>
                    <a:pt x="0" y="427"/>
                    <a:pt x="279" y="460"/>
                  </a:cubicBezTo>
                  <a:cubicBezTo>
                    <a:pt x="558" y="427"/>
                    <a:pt x="558" y="34"/>
                    <a:pt x="279" y="1"/>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a:off x="7843024" y="3291657"/>
              <a:ext cx="16718" cy="13781"/>
            </a:xfrm>
            <a:custGeom>
              <a:avLst/>
              <a:gdLst/>
              <a:ahLst/>
              <a:cxnLst/>
              <a:rect l="l" t="t" r="r" b="b"/>
              <a:pathLst>
                <a:path w="558" h="460" extrusionOk="0">
                  <a:moveTo>
                    <a:pt x="279" y="1"/>
                  </a:moveTo>
                  <a:cubicBezTo>
                    <a:pt x="0" y="17"/>
                    <a:pt x="0" y="427"/>
                    <a:pt x="279" y="460"/>
                  </a:cubicBezTo>
                  <a:cubicBezTo>
                    <a:pt x="558" y="427"/>
                    <a:pt x="558" y="17"/>
                    <a:pt x="279" y="1"/>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a:off x="7810607" y="3335848"/>
              <a:ext cx="16238" cy="13781"/>
            </a:xfrm>
            <a:custGeom>
              <a:avLst/>
              <a:gdLst/>
              <a:ahLst/>
              <a:cxnLst/>
              <a:rect l="l" t="t" r="r" b="b"/>
              <a:pathLst>
                <a:path w="542" h="460" extrusionOk="0">
                  <a:moveTo>
                    <a:pt x="279" y="1"/>
                  </a:moveTo>
                  <a:cubicBezTo>
                    <a:pt x="0" y="34"/>
                    <a:pt x="0" y="427"/>
                    <a:pt x="279" y="460"/>
                  </a:cubicBezTo>
                  <a:cubicBezTo>
                    <a:pt x="541" y="427"/>
                    <a:pt x="541" y="34"/>
                    <a:pt x="279" y="1"/>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a:off x="7538543" y="3083917"/>
              <a:ext cx="39307" cy="55066"/>
            </a:xfrm>
            <a:custGeom>
              <a:avLst/>
              <a:gdLst/>
              <a:ahLst/>
              <a:cxnLst/>
              <a:rect l="l" t="t" r="r" b="b"/>
              <a:pathLst>
                <a:path w="1312" h="1838" extrusionOk="0">
                  <a:moveTo>
                    <a:pt x="667" y="1"/>
                  </a:moveTo>
                  <a:cubicBezTo>
                    <a:pt x="317" y="1"/>
                    <a:pt x="33" y="388"/>
                    <a:pt x="17" y="886"/>
                  </a:cubicBezTo>
                  <a:cubicBezTo>
                    <a:pt x="1" y="1395"/>
                    <a:pt x="279" y="1821"/>
                    <a:pt x="624" y="1837"/>
                  </a:cubicBezTo>
                  <a:cubicBezTo>
                    <a:pt x="984" y="1837"/>
                    <a:pt x="1279" y="1444"/>
                    <a:pt x="1296" y="936"/>
                  </a:cubicBezTo>
                  <a:cubicBezTo>
                    <a:pt x="1312" y="427"/>
                    <a:pt x="1033" y="1"/>
                    <a:pt x="689" y="1"/>
                  </a:cubicBezTo>
                  <a:cubicBezTo>
                    <a:pt x="682" y="1"/>
                    <a:pt x="675"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a:off x="7534619" y="3079513"/>
              <a:ext cx="47187" cy="63395"/>
            </a:xfrm>
            <a:custGeom>
              <a:avLst/>
              <a:gdLst/>
              <a:ahLst/>
              <a:cxnLst/>
              <a:rect l="l" t="t" r="r" b="b"/>
              <a:pathLst>
                <a:path w="1575" h="2116" extrusionOk="0">
                  <a:moveTo>
                    <a:pt x="804" y="263"/>
                  </a:moveTo>
                  <a:cubicBezTo>
                    <a:pt x="1082" y="279"/>
                    <a:pt x="1312" y="640"/>
                    <a:pt x="1295" y="1066"/>
                  </a:cubicBezTo>
                  <a:cubicBezTo>
                    <a:pt x="1295" y="1312"/>
                    <a:pt x="1197" y="1542"/>
                    <a:pt x="1033" y="1722"/>
                  </a:cubicBezTo>
                  <a:cubicBezTo>
                    <a:pt x="968" y="1787"/>
                    <a:pt x="869" y="1837"/>
                    <a:pt x="771" y="1837"/>
                  </a:cubicBezTo>
                  <a:cubicBezTo>
                    <a:pt x="492" y="1820"/>
                    <a:pt x="263" y="1460"/>
                    <a:pt x="279" y="1033"/>
                  </a:cubicBezTo>
                  <a:cubicBezTo>
                    <a:pt x="279" y="788"/>
                    <a:pt x="378" y="558"/>
                    <a:pt x="541" y="378"/>
                  </a:cubicBezTo>
                  <a:cubicBezTo>
                    <a:pt x="607" y="312"/>
                    <a:pt x="705" y="263"/>
                    <a:pt x="804" y="263"/>
                  </a:cubicBezTo>
                  <a:close/>
                  <a:moveTo>
                    <a:pt x="820" y="1"/>
                  </a:moveTo>
                  <a:cubicBezTo>
                    <a:pt x="640" y="1"/>
                    <a:pt x="476" y="66"/>
                    <a:pt x="345" y="197"/>
                  </a:cubicBezTo>
                  <a:cubicBezTo>
                    <a:pt x="132" y="427"/>
                    <a:pt x="17" y="722"/>
                    <a:pt x="17" y="1033"/>
                  </a:cubicBezTo>
                  <a:cubicBezTo>
                    <a:pt x="1" y="1623"/>
                    <a:pt x="328" y="2099"/>
                    <a:pt x="755" y="2115"/>
                  </a:cubicBezTo>
                  <a:lnTo>
                    <a:pt x="771" y="2115"/>
                  </a:lnTo>
                  <a:cubicBezTo>
                    <a:pt x="951" y="2115"/>
                    <a:pt x="1099" y="2033"/>
                    <a:pt x="1230" y="1919"/>
                  </a:cubicBezTo>
                  <a:cubicBezTo>
                    <a:pt x="1443" y="1689"/>
                    <a:pt x="1558" y="1394"/>
                    <a:pt x="1574" y="1083"/>
                  </a:cubicBezTo>
                  <a:cubicBezTo>
                    <a:pt x="1574" y="492"/>
                    <a:pt x="1263" y="17"/>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a:off x="7792931" y="3083917"/>
              <a:ext cx="39307" cy="55066"/>
            </a:xfrm>
            <a:custGeom>
              <a:avLst/>
              <a:gdLst/>
              <a:ahLst/>
              <a:cxnLst/>
              <a:rect l="l" t="t" r="r" b="b"/>
              <a:pathLst>
                <a:path w="1312" h="1838" extrusionOk="0">
                  <a:moveTo>
                    <a:pt x="652" y="1"/>
                  </a:moveTo>
                  <a:cubicBezTo>
                    <a:pt x="316" y="1"/>
                    <a:pt x="33" y="388"/>
                    <a:pt x="17" y="886"/>
                  </a:cubicBezTo>
                  <a:cubicBezTo>
                    <a:pt x="0" y="1395"/>
                    <a:pt x="279" y="1821"/>
                    <a:pt x="623" y="1837"/>
                  </a:cubicBezTo>
                  <a:cubicBezTo>
                    <a:pt x="984" y="1837"/>
                    <a:pt x="1279" y="1444"/>
                    <a:pt x="1295" y="936"/>
                  </a:cubicBezTo>
                  <a:cubicBezTo>
                    <a:pt x="1312" y="427"/>
                    <a:pt x="1033" y="1"/>
                    <a:pt x="672" y="1"/>
                  </a:cubicBezTo>
                  <a:cubicBezTo>
                    <a:pt x="666" y="1"/>
                    <a:pt x="659"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a:off x="7788497" y="3079932"/>
              <a:ext cx="47666" cy="62975"/>
            </a:xfrm>
            <a:custGeom>
              <a:avLst/>
              <a:gdLst/>
              <a:ahLst/>
              <a:cxnLst/>
              <a:rect l="l" t="t" r="r" b="b"/>
              <a:pathLst>
                <a:path w="1591" h="2102" extrusionOk="0">
                  <a:moveTo>
                    <a:pt x="820" y="249"/>
                  </a:moveTo>
                  <a:cubicBezTo>
                    <a:pt x="1099" y="265"/>
                    <a:pt x="1312" y="626"/>
                    <a:pt x="1312" y="1052"/>
                  </a:cubicBezTo>
                  <a:cubicBezTo>
                    <a:pt x="1312" y="1298"/>
                    <a:pt x="1214" y="1528"/>
                    <a:pt x="1050" y="1708"/>
                  </a:cubicBezTo>
                  <a:cubicBezTo>
                    <a:pt x="984" y="1773"/>
                    <a:pt x="886" y="1823"/>
                    <a:pt x="771" y="1823"/>
                  </a:cubicBezTo>
                  <a:cubicBezTo>
                    <a:pt x="493" y="1806"/>
                    <a:pt x="280" y="1446"/>
                    <a:pt x="296" y="1019"/>
                  </a:cubicBezTo>
                  <a:cubicBezTo>
                    <a:pt x="296" y="774"/>
                    <a:pt x="378" y="544"/>
                    <a:pt x="542" y="364"/>
                  </a:cubicBezTo>
                  <a:cubicBezTo>
                    <a:pt x="624" y="298"/>
                    <a:pt x="706" y="249"/>
                    <a:pt x="820" y="249"/>
                  </a:cubicBezTo>
                  <a:close/>
                  <a:moveTo>
                    <a:pt x="783" y="1"/>
                  </a:moveTo>
                  <a:cubicBezTo>
                    <a:pt x="624" y="1"/>
                    <a:pt x="479" y="66"/>
                    <a:pt x="361" y="183"/>
                  </a:cubicBezTo>
                  <a:cubicBezTo>
                    <a:pt x="148" y="413"/>
                    <a:pt x="17" y="708"/>
                    <a:pt x="17" y="1019"/>
                  </a:cubicBezTo>
                  <a:cubicBezTo>
                    <a:pt x="1" y="1609"/>
                    <a:pt x="329" y="2085"/>
                    <a:pt x="771" y="2101"/>
                  </a:cubicBezTo>
                  <a:lnTo>
                    <a:pt x="788" y="2101"/>
                  </a:lnTo>
                  <a:cubicBezTo>
                    <a:pt x="952" y="2101"/>
                    <a:pt x="1115" y="2036"/>
                    <a:pt x="1230" y="1905"/>
                  </a:cubicBezTo>
                  <a:cubicBezTo>
                    <a:pt x="1460" y="1691"/>
                    <a:pt x="1574" y="1380"/>
                    <a:pt x="1574" y="1069"/>
                  </a:cubicBezTo>
                  <a:cubicBezTo>
                    <a:pt x="1591" y="478"/>
                    <a:pt x="1263" y="3"/>
                    <a:pt x="837" y="3"/>
                  </a:cubicBezTo>
                  <a:cubicBezTo>
                    <a:pt x="819" y="1"/>
                    <a:pt x="801" y="1"/>
                    <a:pt x="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a:off x="7664764" y="3587300"/>
              <a:ext cx="89880" cy="89880"/>
            </a:xfrm>
            <a:custGeom>
              <a:avLst/>
              <a:gdLst/>
              <a:ahLst/>
              <a:cxnLst/>
              <a:rect l="l" t="t" r="r" b="b"/>
              <a:pathLst>
                <a:path w="3000" h="3000" extrusionOk="0">
                  <a:moveTo>
                    <a:pt x="1508" y="0"/>
                  </a:moveTo>
                  <a:cubicBezTo>
                    <a:pt x="672" y="0"/>
                    <a:pt x="0" y="672"/>
                    <a:pt x="0" y="1492"/>
                  </a:cubicBezTo>
                  <a:cubicBezTo>
                    <a:pt x="0" y="2328"/>
                    <a:pt x="672" y="3000"/>
                    <a:pt x="1508" y="3000"/>
                  </a:cubicBezTo>
                  <a:cubicBezTo>
                    <a:pt x="2328" y="3000"/>
                    <a:pt x="3000" y="2328"/>
                    <a:pt x="3000" y="1492"/>
                  </a:cubicBezTo>
                  <a:cubicBezTo>
                    <a:pt x="3000" y="672"/>
                    <a:pt x="2328" y="0"/>
                    <a:pt x="15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a:off x="7644121" y="3582686"/>
              <a:ext cx="114955" cy="98448"/>
            </a:xfrm>
            <a:custGeom>
              <a:avLst/>
              <a:gdLst/>
              <a:ahLst/>
              <a:cxnLst/>
              <a:rect l="l" t="t" r="r" b="b"/>
              <a:pathLst>
                <a:path w="3837" h="3286" extrusionOk="0">
                  <a:moveTo>
                    <a:pt x="2197" y="285"/>
                  </a:moveTo>
                  <a:cubicBezTo>
                    <a:pt x="2935" y="285"/>
                    <a:pt x="3541" y="892"/>
                    <a:pt x="3558" y="1646"/>
                  </a:cubicBezTo>
                  <a:cubicBezTo>
                    <a:pt x="3558" y="2468"/>
                    <a:pt x="2881" y="3011"/>
                    <a:pt x="2179" y="3011"/>
                  </a:cubicBezTo>
                  <a:cubicBezTo>
                    <a:pt x="1845" y="3011"/>
                    <a:pt x="1505" y="2888"/>
                    <a:pt x="1230" y="2613"/>
                  </a:cubicBezTo>
                  <a:cubicBezTo>
                    <a:pt x="378" y="1744"/>
                    <a:pt x="984" y="285"/>
                    <a:pt x="2197" y="285"/>
                  </a:cubicBezTo>
                  <a:close/>
                  <a:moveTo>
                    <a:pt x="2179" y="0"/>
                  </a:moveTo>
                  <a:cubicBezTo>
                    <a:pt x="1776" y="0"/>
                    <a:pt x="1366" y="149"/>
                    <a:pt x="1033" y="482"/>
                  </a:cubicBezTo>
                  <a:cubicBezTo>
                    <a:pt x="1" y="1515"/>
                    <a:pt x="722" y="3285"/>
                    <a:pt x="2197" y="3285"/>
                  </a:cubicBezTo>
                  <a:cubicBezTo>
                    <a:pt x="3099" y="3285"/>
                    <a:pt x="3836" y="2547"/>
                    <a:pt x="3836" y="1646"/>
                  </a:cubicBezTo>
                  <a:cubicBezTo>
                    <a:pt x="3836" y="658"/>
                    <a:pt x="3024" y="0"/>
                    <a:pt x="2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a:off x="6071207" y="1626916"/>
              <a:ext cx="1662344" cy="1299952"/>
            </a:xfrm>
            <a:custGeom>
              <a:avLst/>
              <a:gdLst/>
              <a:ahLst/>
              <a:cxnLst/>
              <a:rect l="l" t="t" r="r" b="b"/>
              <a:pathLst>
                <a:path w="55486" h="43390" extrusionOk="0">
                  <a:moveTo>
                    <a:pt x="30718" y="0"/>
                  </a:moveTo>
                  <a:lnTo>
                    <a:pt x="30718" y="4164"/>
                  </a:lnTo>
                  <a:cubicBezTo>
                    <a:pt x="30718" y="4164"/>
                    <a:pt x="30207" y="4077"/>
                    <a:pt x="29378" y="4077"/>
                  </a:cubicBezTo>
                  <a:cubicBezTo>
                    <a:pt x="26327" y="4077"/>
                    <a:pt x="18969" y="5253"/>
                    <a:pt x="16933" y="16260"/>
                  </a:cubicBezTo>
                  <a:lnTo>
                    <a:pt x="14015" y="28406"/>
                  </a:lnTo>
                  <a:lnTo>
                    <a:pt x="7868" y="37733"/>
                  </a:lnTo>
                  <a:cubicBezTo>
                    <a:pt x="7868" y="37733"/>
                    <a:pt x="7375" y="37633"/>
                    <a:pt x="6626" y="37633"/>
                  </a:cubicBezTo>
                  <a:cubicBezTo>
                    <a:pt x="4785" y="37633"/>
                    <a:pt x="1399" y="38238"/>
                    <a:pt x="0" y="42421"/>
                  </a:cubicBezTo>
                  <a:lnTo>
                    <a:pt x="7163" y="40339"/>
                  </a:lnTo>
                  <a:lnTo>
                    <a:pt x="7163" y="40339"/>
                  </a:lnTo>
                  <a:cubicBezTo>
                    <a:pt x="7163" y="40339"/>
                    <a:pt x="4754" y="43224"/>
                    <a:pt x="5819" y="43388"/>
                  </a:cubicBezTo>
                  <a:cubicBezTo>
                    <a:pt x="5827" y="43389"/>
                    <a:pt x="5836" y="43390"/>
                    <a:pt x="5845" y="43390"/>
                  </a:cubicBezTo>
                  <a:cubicBezTo>
                    <a:pt x="7110" y="43390"/>
                    <a:pt x="21296" y="32350"/>
                    <a:pt x="21768" y="29259"/>
                  </a:cubicBezTo>
                  <a:cubicBezTo>
                    <a:pt x="22243" y="26161"/>
                    <a:pt x="23653" y="20244"/>
                    <a:pt x="23653" y="20244"/>
                  </a:cubicBezTo>
                  <a:lnTo>
                    <a:pt x="25505" y="28308"/>
                  </a:lnTo>
                  <a:lnTo>
                    <a:pt x="41241" y="28308"/>
                  </a:lnTo>
                  <a:lnTo>
                    <a:pt x="42405" y="19932"/>
                  </a:lnTo>
                  <a:lnTo>
                    <a:pt x="42405" y="19932"/>
                  </a:lnTo>
                  <a:cubicBezTo>
                    <a:pt x="42405" y="19934"/>
                    <a:pt x="42225" y="28604"/>
                    <a:pt x="45617" y="34193"/>
                  </a:cubicBezTo>
                  <a:cubicBezTo>
                    <a:pt x="49010" y="39798"/>
                    <a:pt x="49699" y="40290"/>
                    <a:pt x="49699" y="40290"/>
                  </a:cubicBezTo>
                  <a:lnTo>
                    <a:pt x="55485" y="40126"/>
                  </a:lnTo>
                  <a:lnTo>
                    <a:pt x="50092" y="25767"/>
                  </a:lnTo>
                  <a:cubicBezTo>
                    <a:pt x="50092" y="25767"/>
                    <a:pt x="49030" y="4116"/>
                    <a:pt x="37605" y="4116"/>
                  </a:cubicBezTo>
                  <a:cubicBezTo>
                    <a:pt x="36990" y="4116"/>
                    <a:pt x="36345" y="4179"/>
                    <a:pt x="35668" y="4311"/>
                  </a:cubicBezTo>
                  <a:lnTo>
                    <a:pt x="35570" y="0"/>
                  </a:ln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a:off x="6064826" y="1622482"/>
              <a:ext cx="1674598" cy="1308280"/>
            </a:xfrm>
            <a:custGeom>
              <a:avLst/>
              <a:gdLst/>
              <a:ahLst/>
              <a:cxnLst/>
              <a:rect l="l" t="t" r="r" b="b"/>
              <a:pathLst>
                <a:path w="55895" h="43668" extrusionOk="0">
                  <a:moveTo>
                    <a:pt x="35651" y="279"/>
                  </a:moveTo>
                  <a:lnTo>
                    <a:pt x="35750" y="4623"/>
                  </a:lnTo>
                  <a:lnTo>
                    <a:pt x="35914" y="4590"/>
                  </a:lnTo>
                  <a:cubicBezTo>
                    <a:pt x="36563" y="4465"/>
                    <a:pt x="37194" y="4403"/>
                    <a:pt x="37807" y="4403"/>
                  </a:cubicBezTo>
                  <a:cubicBezTo>
                    <a:pt x="39684" y="4403"/>
                    <a:pt x="41385" y="4990"/>
                    <a:pt x="42880" y="6164"/>
                  </a:cubicBezTo>
                  <a:cubicBezTo>
                    <a:pt x="49371" y="11245"/>
                    <a:pt x="50158" y="25784"/>
                    <a:pt x="50158" y="25932"/>
                  </a:cubicBezTo>
                  <a:lnTo>
                    <a:pt x="55501" y="40143"/>
                  </a:lnTo>
                  <a:lnTo>
                    <a:pt x="49961" y="40291"/>
                  </a:lnTo>
                  <a:cubicBezTo>
                    <a:pt x="49797" y="40127"/>
                    <a:pt x="48912" y="39143"/>
                    <a:pt x="45962" y="34275"/>
                  </a:cubicBezTo>
                  <a:cubicBezTo>
                    <a:pt x="42634" y="28767"/>
                    <a:pt x="42765" y="20162"/>
                    <a:pt x="42765" y="20080"/>
                  </a:cubicBezTo>
                  <a:lnTo>
                    <a:pt x="42487" y="20047"/>
                  </a:lnTo>
                  <a:lnTo>
                    <a:pt x="41339" y="28325"/>
                  </a:lnTo>
                  <a:lnTo>
                    <a:pt x="25817" y="28309"/>
                  </a:lnTo>
                  <a:lnTo>
                    <a:pt x="23866" y="19801"/>
                  </a:lnTo>
                  <a:lnTo>
                    <a:pt x="23735" y="20375"/>
                  </a:lnTo>
                  <a:cubicBezTo>
                    <a:pt x="23719" y="20424"/>
                    <a:pt x="22325" y="26309"/>
                    <a:pt x="21850" y="29390"/>
                  </a:cubicBezTo>
                  <a:cubicBezTo>
                    <a:pt x="21358" y="32505"/>
                    <a:pt x="7147" y="43405"/>
                    <a:pt x="6065" y="43405"/>
                  </a:cubicBezTo>
                  <a:lnTo>
                    <a:pt x="6049" y="43405"/>
                  </a:lnTo>
                  <a:cubicBezTo>
                    <a:pt x="5950" y="43389"/>
                    <a:pt x="5918" y="43339"/>
                    <a:pt x="5901" y="43307"/>
                  </a:cubicBezTo>
                  <a:cubicBezTo>
                    <a:pt x="5754" y="42880"/>
                    <a:pt x="6786" y="41405"/>
                    <a:pt x="7475" y="40569"/>
                  </a:cubicBezTo>
                  <a:lnTo>
                    <a:pt x="7753" y="40225"/>
                  </a:lnTo>
                  <a:lnTo>
                    <a:pt x="410" y="42356"/>
                  </a:lnTo>
                  <a:cubicBezTo>
                    <a:pt x="1824" y="38489"/>
                    <a:pt x="4977" y="37903"/>
                    <a:pt x="6762" y="37903"/>
                  </a:cubicBezTo>
                  <a:cubicBezTo>
                    <a:pt x="7481" y="37903"/>
                    <a:pt x="7978" y="37998"/>
                    <a:pt x="8048" y="38012"/>
                  </a:cubicBezTo>
                  <a:lnTo>
                    <a:pt x="8130" y="38029"/>
                  </a:lnTo>
                  <a:lnTo>
                    <a:pt x="14343" y="28620"/>
                  </a:lnTo>
                  <a:lnTo>
                    <a:pt x="17293" y="16425"/>
                  </a:lnTo>
                  <a:cubicBezTo>
                    <a:pt x="19307" y="5508"/>
                    <a:pt x="26701" y="4362"/>
                    <a:pt x="29669" y="4362"/>
                  </a:cubicBezTo>
                  <a:cubicBezTo>
                    <a:pt x="30423" y="4362"/>
                    <a:pt x="30891" y="4436"/>
                    <a:pt x="30914" y="4443"/>
                  </a:cubicBezTo>
                  <a:lnTo>
                    <a:pt x="31062" y="4459"/>
                  </a:lnTo>
                  <a:lnTo>
                    <a:pt x="31062" y="279"/>
                  </a:lnTo>
                  <a:close/>
                  <a:moveTo>
                    <a:pt x="30800" y="1"/>
                  </a:moveTo>
                  <a:lnTo>
                    <a:pt x="30800" y="4148"/>
                  </a:lnTo>
                  <a:cubicBezTo>
                    <a:pt x="30596" y="4124"/>
                    <a:pt x="30206" y="4089"/>
                    <a:pt x="29680" y="4089"/>
                  </a:cubicBezTo>
                  <a:cubicBezTo>
                    <a:pt x="26642" y="4089"/>
                    <a:pt x="19085" y="5253"/>
                    <a:pt x="17031" y="16376"/>
                  </a:cubicBezTo>
                  <a:lnTo>
                    <a:pt x="14113" y="28489"/>
                  </a:lnTo>
                  <a:lnTo>
                    <a:pt x="8016" y="37717"/>
                  </a:lnTo>
                  <a:cubicBezTo>
                    <a:pt x="7842" y="37691"/>
                    <a:pt x="7438" y="37640"/>
                    <a:pt x="6894" y="37640"/>
                  </a:cubicBezTo>
                  <a:cubicBezTo>
                    <a:pt x="5027" y="37640"/>
                    <a:pt x="1517" y="38241"/>
                    <a:pt x="82" y="42520"/>
                  </a:cubicBezTo>
                  <a:lnTo>
                    <a:pt x="0" y="42766"/>
                  </a:lnTo>
                  <a:lnTo>
                    <a:pt x="6983" y="40733"/>
                  </a:lnTo>
                  <a:lnTo>
                    <a:pt x="6983" y="40733"/>
                  </a:lnTo>
                  <a:cubicBezTo>
                    <a:pt x="6442" y="41422"/>
                    <a:pt x="5442" y="42831"/>
                    <a:pt x="5655" y="43405"/>
                  </a:cubicBezTo>
                  <a:cubicBezTo>
                    <a:pt x="5705" y="43552"/>
                    <a:pt x="5852" y="43651"/>
                    <a:pt x="6016" y="43667"/>
                  </a:cubicBezTo>
                  <a:lnTo>
                    <a:pt x="6049" y="43667"/>
                  </a:lnTo>
                  <a:cubicBezTo>
                    <a:pt x="6786" y="43667"/>
                    <a:pt x="10868" y="40668"/>
                    <a:pt x="14310" y="37799"/>
                  </a:cubicBezTo>
                  <a:cubicBezTo>
                    <a:pt x="16556" y="35930"/>
                    <a:pt x="21817" y="31357"/>
                    <a:pt x="22112" y="29440"/>
                  </a:cubicBezTo>
                  <a:cubicBezTo>
                    <a:pt x="22506" y="26948"/>
                    <a:pt x="23505" y="22555"/>
                    <a:pt x="23866" y="20998"/>
                  </a:cubicBezTo>
                  <a:lnTo>
                    <a:pt x="25587" y="28587"/>
                  </a:lnTo>
                  <a:lnTo>
                    <a:pt x="41569" y="28587"/>
                  </a:lnTo>
                  <a:lnTo>
                    <a:pt x="42536" y="21752"/>
                  </a:lnTo>
                  <a:cubicBezTo>
                    <a:pt x="42667" y="24555"/>
                    <a:pt x="43257" y="30325"/>
                    <a:pt x="45732" y="34422"/>
                  </a:cubicBezTo>
                  <a:cubicBezTo>
                    <a:pt x="49092" y="39979"/>
                    <a:pt x="49797" y="40520"/>
                    <a:pt x="49830" y="40536"/>
                  </a:cubicBezTo>
                  <a:lnTo>
                    <a:pt x="49863" y="40569"/>
                  </a:lnTo>
                  <a:lnTo>
                    <a:pt x="55895" y="40405"/>
                  </a:lnTo>
                  <a:lnTo>
                    <a:pt x="50436" y="25883"/>
                  </a:lnTo>
                  <a:cubicBezTo>
                    <a:pt x="50404" y="25243"/>
                    <a:pt x="49519" y="11016"/>
                    <a:pt x="43044" y="5951"/>
                  </a:cubicBezTo>
                  <a:cubicBezTo>
                    <a:pt x="41493" y="4740"/>
                    <a:pt x="39738" y="4131"/>
                    <a:pt x="37809" y="4131"/>
                  </a:cubicBezTo>
                  <a:cubicBezTo>
                    <a:pt x="37231" y="4131"/>
                    <a:pt x="36637" y="4186"/>
                    <a:pt x="36028" y="4295"/>
                  </a:cubicBezTo>
                  <a:lnTo>
                    <a:pt x="359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a:off x="6993025" y="1629286"/>
              <a:ext cx="141470" cy="93860"/>
            </a:xfrm>
            <a:custGeom>
              <a:avLst/>
              <a:gdLst/>
              <a:ahLst/>
              <a:cxnLst/>
              <a:rect l="l" t="t" r="r" b="b"/>
              <a:pathLst>
                <a:path w="4919" h="3263" extrusionOk="0">
                  <a:moveTo>
                    <a:pt x="1" y="1"/>
                  </a:moveTo>
                  <a:lnTo>
                    <a:pt x="1" y="3263"/>
                  </a:lnTo>
                  <a:cubicBezTo>
                    <a:pt x="1640" y="3033"/>
                    <a:pt x="3279" y="2722"/>
                    <a:pt x="4918" y="2427"/>
                  </a:cubicBezTo>
                  <a:lnTo>
                    <a:pt x="4869" y="1"/>
                  </a:lnTo>
                  <a:close/>
                </a:path>
              </a:pathLst>
            </a:custGeom>
            <a:solidFill>
              <a:srgbClr val="FFA2A1">
                <a:alpha val="44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a:off x="6559820" y="880111"/>
              <a:ext cx="993014" cy="798336"/>
            </a:xfrm>
            <a:custGeom>
              <a:avLst/>
              <a:gdLst/>
              <a:ahLst/>
              <a:cxnLst/>
              <a:rect l="l" t="t" r="r" b="b"/>
              <a:pathLst>
                <a:path w="33145" h="26647" extrusionOk="0">
                  <a:moveTo>
                    <a:pt x="11819" y="0"/>
                  </a:moveTo>
                  <a:cubicBezTo>
                    <a:pt x="10547" y="0"/>
                    <a:pt x="9259" y="455"/>
                    <a:pt x="8114" y="1471"/>
                  </a:cubicBezTo>
                  <a:cubicBezTo>
                    <a:pt x="6034" y="3310"/>
                    <a:pt x="4957" y="7675"/>
                    <a:pt x="7102" y="9711"/>
                  </a:cubicBezTo>
                  <a:lnTo>
                    <a:pt x="7102" y="9711"/>
                  </a:lnTo>
                  <a:cubicBezTo>
                    <a:pt x="6647" y="9546"/>
                    <a:pt x="6156" y="9471"/>
                    <a:pt x="5656" y="9471"/>
                  </a:cubicBezTo>
                  <a:cubicBezTo>
                    <a:pt x="4263" y="9471"/>
                    <a:pt x="2797" y="10051"/>
                    <a:pt x="1837" y="10896"/>
                  </a:cubicBezTo>
                  <a:cubicBezTo>
                    <a:pt x="886" y="11732"/>
                    <a:pt x="1" y="13175"/>
                    <a:pt x="132" y="14502"/>
                  </a:cubicBezTo>
                  <a:cubicBezTo>
                    <a:pt x="443" y="17551"/>
                    <a:pt x="3672" y="18092"/>
                    <a:pt x="5738" y="18846"/>
                  </a:cubicBezTo>
                  <a:cubicBezTo>
                    <a:pt x="4181" y="20715"/>
                    <a:pt x="2705" y="22993"/>
                    <a:pt x="4984" y="25173"/>
                  </a:cubicBezTo>
                  <a:cubicBezTo>
                    <a:pt x="6065" y="26199"/>
                    <a:pt x="7415" y="26646"/>
                    <a:pt x="8781" y="26646"/>
                  </a:cubicBezTo>
                  <a:cubicBezTo>
                    <a:pt x="10603" y="26646"/>
                    <a:pt x="12453" y="25850"/>
                    <a:pt x="13737" y="24567"/>
                  </a:cubicBezTo>
                  <a:lnTo>
                    <a:pt x="19408" y="24567"/>
                  </a:lnTo>
                  <a:cubicBezTo>
                    <a:pt x="20691" y="25850"/>
                    <a:pt x="22542" y="26646"/>
                    <a:pt x="24364" y="26646"/>
                  </a:cubicBezTo>
                  <a:cubicBezTo>
                    <a:pt x="25730" y="26646"/>
                    <a:pt x="27079" y="26199"/>
                    <a:pt x="28161" y="25173"/>
                  </a:cubicBezTo>
                  <a:cubicBezTo>
                    <a:pt x="30439" y="22993"/>
                    <a:pt x="28964" y="20715"/>
                    <a:pt x="27407" y="18846"/>
                  </a:cubicBezTo>
                  <a:cubicBezTo>
                    <a:pt x="29472" y="18092"/>
                    <a:pt x="32701" y="17551"/>
                    <a:pt x="33013" y="14502"/>
                  </a:cubicBezTo>
                  <a:cubicBezTo>
                    <a:pt x="33144" y="13175"/>
                    <a:pt x="32259" y="11732"/>
                    <a:pt x="31292" y="10896"/>
                  </a:cubicBezTo>
                  <a:cubicBezTo>
                    <a:pt x="30341" y="10051"/>
                    <a:pt x="28879" y="9471"/>
                    <a:pt x="27485" y="9471"/>
                  </a:cubicBezTo>
                  <a:cubicBezTo>
                    <a:pt x="26913" y="9471"/>
                    <a:pt x="26352" y="9569"/>
                    <a:pt x="25843" y="9786"/>
                  </a:cubicBezTo>
                  <a:lnTo>
                    <a:pt x="25843" y="9786"/>
                  </a:lnTo>
                  <a:cubicBezTo>
                    <a:pt x="26239" y="9399"/>
                    <a:pt x="26534" y="8913"/>
                    <a:pt x="26686" y="8372"/>
                  </a:cubicBezTo>
                  <a:cubicBezTo>
                    <a:pt x="27243" y="6602"/>
                    <a:pt x="26866" y="4487"/>
                    <a:pt x="26014" y="2881"/>
                  </a:cubicBezTo>
                  <a:cubicBezTo>
                    <a:pt x="25555" y="2012"/>
                    <a:pt x="24834" y="1340"/>
                    <a:pt x="23949" y="931"/>
                  </a:cubicBezTo>
                  <a:cubicBezTo>
                    <a:pt x="23287" y="662"/>
                    <a:pt x="22581" y="524"/>
                    <a:pt x="21874" y="524"/>
                  </a:cubicBezTo>
                  <a:cubicBezTo>
                    <a:pt x="21459" y="524"/>
                    <a:pt x="21044" y="571"/>
                    <a:pt x="20637" y="668"/>
                  </a:cubicBezTo>
                  <a:cubicBezTo>
                    <a:pt x="19654" y="898"/>
                    <a:pt x="18703" y="1291"/>
                    <a:pt x="17835" y="1816"/>
                  </a:cubicBezTo>
                  <a:cubicBezTo>
                    <a:pt x="17769" y="1848"/>
                    <a:pt x="16740" y="2518"/>
                    <a:pt x="16753" y="2537"/>
                  </a:cubicBezTo>
                  <a:lnTo>
                    <a:pt x="16753" y="2537"/>
                  </a:lnTo>
                  <a:cubicBezTo>
                    <a:pt x="15472" y="956"/>
                    <a:pt x="13663" y="0"/>
                    <a:pt x="11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0"/>
            <p:cNvSpPr/>
            <p:nvPr/>
          </p:nvSpPr>
          <p:spPr>
            <a:xfrm>
              <a:off x="6535283" y="860247"/>
              <a:ext cx="1060753" cy="838512"/>
            </a:xfrm>
            <a:custGeom>
              <a:avLst/>
              <a:gdLst/>
              <a:ahLst/>
              <a:cxnLst/>
              <a:rect l="l" t="t" r="r" b="b"/>
              <a:pathLst>
                <a:path w="35406" h="27988" extrusionOk="0">
                  <a:moveTo>
                    <a:pt x="18069" y="3676"/>
                  </a:moveTo>
                  <a:cubicBezTo>
                    <a:pt x="18006" y="3720"/>
                    <a:pt x="17979" y="3761"/>
                    <a:pt x="17988" y="3761"/>
                  </a:cubicBezTo>
                  <a:cubicBezTo>
                    <a:pt x="17994" y="3761"/>
                    <a:pt x="18021" y="3738"/>
                    <a:pt x="18069" y="3676"/>
                  </a:cubicBezTo>
                  <a:close/>
                  <a:moveTo>
                    <a:pt x="12680" y="1345"/>
                  </a:moveTo>
                  <a:cubicBezTo>
                    <a:pt x="12823" y="1345"/>
                    <a:pt x="12967" y="1351"/>
                    <a:pt x="13113" y="1364"/>
                  </a:cubicBezTo>
                  <a:cubicBezTo>
                    <a:pt x="14703" y="1512"/>
                    <a:pt x="16096" y="2479"/>
                    <a:pt x="17096" y="3692"/>
                  </a:cubicBezTo>
                  <a:cubicBezTo>
                    <a:pt x="17207" y="3828"/>
                    <a:pt x="17362" y="3888"/>
                    <a:pt x="17522" y="3888"/>
                  </a:cubicBezTo>
                  <a:cubicBezTo>
                    <a:pt x="17766" y="3888"/>
                    <a:pt x="18024" y="3752"/>
                    <a:pt x="18162" y="3544"/>
                  </a:cubicBezTo>
                  <a:lnTo>
                    <a:pt x="18162" y="3544"/>
                  </a:lnTo>
                  <a:cubicBezTo>
                    <a:pt x="18125" y="3600"/>
                    <a:pt x="18094" y="3644"/>
                    <a:pt x="18069" y="3676"/>
                  </a:cubicBezTo>
                  <a:lnTo>
                    <a:pt x="18069" y="3676"/>
                  </a:lnTo>
                  <a:cubicBezTo>
                    <a:pt x="18078" y="3670"/>
                    <a:pt x="18087" y="3665"/>
                    <a:pt x="18096" y="3659"/>
                  </a:cubicBezTo>
                  <a:cubicBezTo>
                    <a:pt x="18178" y="3610"/>
                    <a:pt x="18260" y="3544"/>
                    <a:pt x="18342" y="3479"/>
                  </a:cubicBezTo>
                  <a:lnTo>
                    <a:pt x="18801" y="3183"/>
                  </a:lnTo>
                  <a:cubicBezTo>
                    <a:pt x="19244" y="2905"/>
                    <a:pt x="19719" y="2659"/>
                    <a:pt x="20211" y="2446"/>
                  </a:cubicBezTo>
                  <a:cubicBezTo>
                    <a:pt x="21015" y="2104"/>
                    <a:pt x="21905" y="1867"/>
                    <a:pt x="22787" y="1867"/>
                  </a:cubicBezTo>
                  <a:cubicBezTo>
                    <a:pt x="23343" y="1867"/>
                    <a:pt x="23897" y="1962"/>
                    <a:pt x="24423" y="2184"/>
                  </a:cubicBezTo>
                  <a:cubicBezTo>
                    <a:pt x="24423" y="2184"/>
                    <a:pt x="24423" y="2184"/>
                    <a:pt x="24423" y="2184"/>
                  </a:cubicBezTo>
                  <a:lnTo>
                    <a:pt x="24423" y="2184"/>
                  </a:lnTo>
                  <a:cubicBezTo>
                    <a:pt x="24445" y="2195"/>
                    <a:pt x="24467" y="2206"/>
                    <a:pt x="24489" y="2215"/>
                  </a:cubicBezTo>
                  <a:lnTo>
                    <a:pt x="24489" y="2215"/>
                  </a:lnTo>
                  <a:cubicBezTo>
                    <a:pt x="26034" y="2983"/>
                    <a:pt x="26754" y="4600"/>
                    <a:pt x="27013" y="6249"/>
                  </a:cubicBezTo>
                  <a:cubicBezTo>
                    <a:pt x="27196" y="7410"/>
                    <a:pt x="27098" y="8977"/>
                    <a:pt x="26264" y="9898"/>
                  </a:cubicBezTo>
                  <a:lnTo>
                    <a:pt x="26264" y="9898"/>
                  </a:lnTo>
                  <a:cubicBezTo>
                    <a:pt x="25870" y="10081"/>
                    <a:pt x="25498" y="10327"/>
                    <a:pt x="25161" y="10641"/>
                  </a:cubicBezTo>
                  <a:cubicBezTo>
                    <a:pt x="24756" y="11032"/>
                    <a:pt x="25091" y="11817"/>
                    <a:pt x="25614" y="11817"/>
                  </a:cubicBezTo>
                  <a:cubicBezTo>
                    <a:pt x="25684" y="11817"/>
                    <a:pt x="25758" y="11803"/>
                    <a:pt x="25833" y="11772"/>
                  </a:cubicBezTo>
                  <a:cubicBezTo>
                    <a:pt x="26285" y="11586"/>
                    <a:pt x="26671" y="11335"/>
                    <a:pt x="26998" y="11035"/>
                  </a:cubicBezTo>
                  <a:lnTo>
                    <a:pt x="26998" y="11035"/>
                  </a:lnTo>
                  <a:cubicBezTo>
                    <a:pt x="27409" y="10866"/>
                    <a:pt x="27854" y="10790"/>
                    <a:pt x="28309" y="10790"/>
                  </a:cubicBezTo>
                  <a:cubicBezTo>
                    <a:pt x="29714" y="10790"/>
                    <a:pt x="31212" y="11517"/>
                    <a:pt x="32078" y="12477"/>
                  </a:cubicBezTo>
                  <a:cubicBezTo>
                    <a:pt x="32914" y="13428"/>
                    <a:pt x="33422" y="14690"/>
                    <a:pt x="32947" y="15936"/>
                  </a:cubicBezTo>
                  <a:cubicBezTo>
                    <a:pt x="32603" y="16805"/>
                    <a:pt x="31849" y="17362"/>
                    <a:pt x="31045" y="17755"/>
                  </a:cubicBezTo>
                  <a:cubicBezTo>
                    <a:pt x="30078" y="18247"/>
                    <a:pt x="29029" y="18493"/>
                    <a:pt x="28029" y="18854"/>
                  </a:cubicBezTo>
                  <a:cubicBezTo>
                    <a:pt x="27538" y="19001"/>
                    <a:pt x="27374" y="19624"/>
                    <a:pt x="27734" y="20001"/>
                  </a:cubicBezTo>
                  <a:cubicBezTo>
                    <a:pt x="28554" y="20984"/>
                    <a:pt x="29619" y="22296"/>
                    <a:pt x="29439" y="23689"/>
                  </a:cubicBezTo>
                  <a:cubicBezTo>
                    <a:pt x="29259" y="25099"/>
                    <a:pt x="27767" y="26131"/>
                    <a:pt x="26472" y="26475"/>
                  </a:cubicBezTo>
                  <a:cubicBezTo>
                    <a:pt x="26032" y="26578"/>
                    <a:pt x="25585" y="26629"/>
                    <a:pt x="25137" y="26629"/>
                  </a:cubicBezTo>
                  <a:cubicBezTo>
                    <a:pt x="24301" y="26629"/>
                    <a:pt x="23465" y="26451"/>
                    <a:pt x="22686" y="26098"/>
                  </a:cubicBezTo>
                  <a:cubicBezTo>
                    <a:pt x="22063" y="25836"/>
                    <a:pt x="21489" y="25459"/>
                    <a:pt x="20981" y="25017"/>
                  </a:cubicBezTo>
                  <a:cubicBezTo>
                    <a:pt x="20670" y="24738"/>
                    <a:pt x="20440" y="24558"/>
                    <a:pt x="20030" y="24541"/>
                  </a:cubicBezTo>
                  <a:cubicBezTo>
                    <a:pt x="19484" y="24536"/>
                    <a:pt x="18938" y="24534"/>
                    <a:pt x="18391" y="24534"/>
                  </a:cubicBezTo>
                  <a:cubicBezTo>
                    <a:pt x="17299" y="24534"/>
                    <a:pt x="16206" y="24541"/>
                    <a:pt x="15113" y="24541"/>
                  </a:cubicBezTo>
                  <a:lnTo>
                    <a:pt x="14556" y="24541"/>
                  </a:lnTo>
                  <a:cubicBezTo>
                    <a:pt x="14228" y="24574"/>
                    <a:pt x="14064" y="24754"/>
                    <a:pt x="13834" y="24967"/>
                  </a:cubicBezTo>
                  <a:cubicBezTo>
                    <a:pt x="13572" y="25213"/>
                    <a:pt x="13294" y="25426"/>
                    <a:pt x="12982" y="25607"/>
                  </a:cubicBezTo>
                  <a:cubicBezTo>
                    <a:pt x="11950" y="26285"/>
                    <a:pt x="10730" y="26644"/>
                    <a:pt x="9485" y="26644"/>
                  </a:cubicBezTo>
                  <a:cubicBezTo>
                    <a:pt x="9405" y="26644"/>
                    <a:pt x="9325" y="26642"/>
                    <a:pt x="9245" y="26639"/>
                  </a:cubicBezTo>
                  <a:cubicBezTo>
                    <a:pt x="7737" y="26557"/>
                    <a:pt x="5983" y="25672"/>
                    <a:pt x="5442" y="24181"/>
                  </a:cubicBezTo>
                  <a:cubicBezTo>
                    <a:pt x="4868" y="22656"/>
                    <a:pt x="6131" y="21116"/>
                    <a:pt x="7032" y="20017"/>
                  </a:cubicBezTo>
                  <a:cubicBezTo>
                    <a:pt x="7393" y="19640"/>
                    <a:pt x="7229" y="19017"/>
                    <a:pt x="6737" y="18870"/>
                  </a:cubicBezTo>
                  <a:cubicBezTo>
                    <a:pt x="5098" y="18280"/>
                    <a:pt x="2869" y="17919"/>
                    <a:pt x="1951" y="16247"/>
                  </a:cubicBezTo>
                  <a:cubicBezTo>
                    <a:pt x="705" y="13953"/>
                    <a:pt x="3049" y="11576"/>
                    <a:pt x="5147" y="11018"/>
                  </a:cubicBezTo>
                  <a:cubicBezTo>
                    <a:pt x="5577" y="10899"/>
                    <a:pt x="6033" y="10828"/>
                    <a:pt x="6483" y="10828"/>
                  </a:cubicBezTo>
                  <a:cubicBezTo>
                    <a:pt x="6880" y="10828"/>
                    <a:pt x="7273" y="10883"/>
                    <a:pt x="7640" y="11011"/>
                  </a:cubicBezTo>
                  <a:lnTo>
                    <a:pt x="7640" y="11011"/>
                  </a:lnTo>
                  <a:cubicBezTo>
                    <a:pt x="8019" y="11332"/>
                    <a:pt x="8455" y="11591"/>
                    <a:pt x="8933" y="11772"/>
                  </a:cubicBezTo>
                  <a:cubicBezTo>
                    <a:pt x="9009" y="11803"/>
                    <a:pt x="9082" y="11817"/>
                    <a:pt x="9152" y="11817"/>
                  </a:cubicBezTo>
                  <a:cubicBezTo>
                    <a:pt x="9675" y="11817"/>
                    <a:pt x="10008" y="11032"/>
                    <a:pt x="9589" y="10641"/>
                  </a:cubicBezTo>
                  <a:cubicBezTo>
                    <a:pt x="9210" y="10286"/>
                    <a:pt x="8784" y="10017"/>
                    <a:pt x="8329" y="9826"/>
                  </a:cubicBezTo>
                  <a:lnTo>
                    <a:pt x="8329" y="9826"/>
                  </a:lnTo>
                  <a:cubicBezTo>
                    <a:pt x="7238" y="8712"/>
                    <a:pt x="7272" y="6787"/>
                    <a:pt x="7737" y="5314"/>
                  </a:cubicBezTo>
                  <a:cubicBezTo>
                    <a:pt x="8448" y="3103"/>
                    <a:pt x="10311" y="1345"/>
                    <a:pt x="12680" y="1345"/>
                  </a:cubicBezTo>
                  <a:close/>
                  <a:moveTo>
                    <a:pt x="12673" y="0"/>
                  </a:moveTo>
                  <a:cubicBezTo>
                    <a:pt x="11327" y="0"/>
                    <a:pt x="10010" y="433"/>
                    <a:pt x="8933" y="1266"/>
                  </a:cubicBezTo>
                  <a:cubicBezTo>
                    <a:pt x="6803" y="2872"/>
                    <a:pt x="5672" y="5888"/>
                    <a:pt x="6180" y="8494"/>
                  </a:cubicBezTo>
                  <a:cubicBezTo>
                    <a:pt x="6242" y="8832"/>
                    <a:pt x="6343" y="9155"/>
                    <a:pt x="6478" y="9460"/>
                  </a:cubicBezTo>
                  <a:lnTo>
                    <a:pt x="6478" y="9460"/>
                  </a:lnTo>
                  <a:cubicBezTo>
                    <a:pt x="6459" y="9460"/>
                    <a:pt x="6440" y="9460"/>
                    <a:pt x="6421" y="9460"/>
                  </a:cubicBezTo>
                  <a:cubicBezTo>
                    <a:pt x="4718" y="9460"/>
                    <a:pt x="2950" y="10229"/>
                    <a:pt x="1820" y="11428"/>
                  </a:cubicBezTo>
                  <a:cubicBezTo>
                    <a:pt x="705" y="12608"/>
                    <a:pt x="0" y="14215"/>
                    <a:pt x="361" y="15854"/>
                  </a:cubicBezTo>
                  <a:cubicBezTo>
                    <a:pt x="656" y="17116"/>
                    <a:pt x="1541" y="18100"/>
                    <a:pt x="2639" y="18739"/>
                  </a:cubicBezTo>
                  <a:cubicBezTo>
                    <a:pt x="3508" y="19241"/>
                    <a:pt x="4459" y="19550"/>
                    <a:pt x="5404" y="19859"/>
                  </a:cubicBezTo>
                  <a:lnTo>
                    <a:pt x="5404" y="19859"/>
                  </a:lnTo>
                  <a:cubicBezTo>
                    <a:pt x="4849" y="20591"/>
                    <a:pt x="4358" y="21376"/>
                    <a:pt x="4098" y="22263"/>
                  </a:cubicBezTo>
                  <a:cubicBezTo>
                    <a:pt x="3737" y="23525"/>
                    <a:pt x="4032" y="24886"/>
                    <a:pt x="4885" y="25869"/>
                  </a:cubicBezTo>
                  <a:cubicBezTo>
                    <a:pt x="6065" y="27303"/>
                    <a:pt x="7830" y="27984"/>
                    <a:pt x="9620" y="27984"/>
                  </a:cubicBezTo>
                  <a:cubicBezTo>
                    <a:pt x="10265" y="27984"/>
                    <a:pt x="10914" y="27895"/>
                    <a:pt x="11540" y="27721"/>
                  </a:cubicBezTo>
                  <a:cubicBezTo>
                    <a:pt x="12759" y="27386"/>
                    <a:pt x="13879" y="26767"/>
                    <a:pt x="14820" y="25918"/>
                  </a:cubicBezTo>
                  <a:lnTo>
                    <a:pt x="19943" y="25918"/>
                  </a:lnTo>
                  <a:cubicBezTo>
                    <a:pt x="21365" y="27215"/>
                    <a:pt x="23256" y="27988"/>
                    <a:pt x="25176" y="27988"/>
                  </a:cubicBezTo>
                  <a:cubicBezTo>
                    <a:pt x="25542" y="27988"/>
                    <a:pt x="25910" y="27959"/>
                    <a:pt x="26276" y="27902"/>
                  </a:cubicBezTo>
                  <a:cubicBezTo>
                    <a:pt x="28701" y="27525"/>
                    <a:pt x="31177" y="25426"/>
                    <a:pt x="30767" y="22771"/>
                  </a:cubicBezTo>
                  <a:cubicBezTo>
                    <a:pt x="30593" y="21676"/>
                    <a:pt x="30003" y="20724"/>
                    <a:pt x="29335" y="19855"/>
                  </a:cubicBezTo>
                  <a:lnTo>
                    <a:pt x="29335" y="19855"/>
                  </a:lnTo>
                  <a:cubicBezTo>
                    <a:pt x="31320" y="19186"/>
                    <a:pt x="33437" y="18479"/>
                    <a:pt x="34242" y="16362"/>
                  </a:cubicBezTo>
                  <a:cubicBezTo>
                    <a:pt x="35405" y="13280"/>
                    <a:pt x="32570" y="10281"/>
                    <a:pt x="29734" y="9625"/>
                  </a:cubicBezTo>
                  <a:cubicBezTo>
                    <a:pt x="29273" y="9522"/>
                    <a:pt x="28802" y="9465"/>
                    <a:pt x="28336" y="9465"/>
                  </a:cubicBezTo>
                  <a:cubicBezTo>
                    <a:pt x="28240" y="9465"/>
                    <a:pt x="28145" y="9468"/>
                    <a:pt x="28050" y="9473"/>
                  </a:cubicBezTo>
                  <a:lnTo>
                    <a:pt x="28050" y="9473"/>
                  </a:lnTo>
                  <a:cubicBezTo>
                    <a:pt x="28424" y="8527"/>
                    <a:pt x="28517" y="7438"/>
                    <a:pt x="28390" y="6396"/>
                  </a:cubicBezTo>
                  <a:cubicBezTo>
                    <a:pt x="28145" y="4244"/>
                    <a:pt x="27171" y="2011"/>
                    <a:pt x="25129" y="1036"/>
                  </a:cubicBezTo>
                  <a:lnTo>
                    <a:pt x="25129" y="1036"/>
                  </a:lnTo>
                  <a:cubicBezTo>
                    <a:pt x="25118" y="1030"/>
                    <a:pt x="25107" y="1025"/>
                    <a:pt x="25095" y="1020"/>
                  </a:cubicBezTo>
                  <a:lnTo>
                    <a:pt x="25095" y="1020"/>
                  </a:lnTo>
                  <a:cubicBezTo>
                    <a:pt x="25095" y="1020"/>
                    <a:pt x="25095" y="1020"/>
                    <a:pt x="25095" y="1020"/>
                  </a:cubicBezTo>
                  <a:cubicBezTo>
                    <a:pt x="25071" y="1008"/>
                    <a:pt x="25047" y="998"/>
                    <a:pt x="25022" y="989"/>
                  </a:cubicBezTo>
                  <a:lnTo>
                    <a:pt x="25022" y="989"/>
                  </a:lnTo>
                  <a:cubicBezTo>
                    <a:pt x="24272" y="679"/>
                    <a:pt x="23503" y="539"/>
                    <a:pt x="22733" y="539"/>
                  </a:cubicBezTo>
                  <a:cubicBezTo>
                    <a:pt x="21758" y="539"/>
                    <a:pt x="20781" y="763"/>
                    <a:pt x="19834" y="1151"/>
                  </a:cubicBezTo>
                  <a:cubicBezTo>
                    <a:pt x="19211" y="1397"/>
                    <a:pt x="18604" y="1708"/>
                    <a:pt x="18047" y="2069"/>
                  </a:cubicBezTo>
                  <a:cubicBezTo>
                    <a:pt x="17932" y="2140"/>
                    <a:pt x="17799" y="2214"/>
                    <a:pt x="17666" y="2293"/>
                  </a:cubicBezTo>
                  <a:lnTo>
                    <a:pt x="17666" y="2293"/>
                  </a:lnTo>
                  <a:cubicBezTo>
                    <a:pt x="16636" y="1207"/>
                    <a:pt x="15283" y="378"/>
                    <a:pt x="13802" y="102"/>
                  </a:cubicBezTo>
                  <a:cubicBezTo>
                    <a:pt x="13426" y="34"/>
                    <a:pt x="13049" y="0"/>
                    <a:pt x="12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0"/>
            <p:cNvSpPr/>
            <p:nvPr/>
          </p:nvSpPr>
          <p:spPr>
            <a:xfrm>
              <a:off x="6763636" y="1162661"/>
              <a:ext cx="579001" cy="515007"/>
            </a:xfrm>
            <a:custGeom>
              <a:avLst/>
              <a:gdLst/>
              <a:ahLst/>
              <a:cxnLst/>
              <a:rect l="l" t="t" r="r" b="b"/>
              <a:pathLst>
                <a:path w="19326" h="17190" extrusionOk="0">
                  <a:moveTo>
                    <a:pt x="9512" y="1"/>
                  </a:moveTo>
                  <a:cubicBezTo>
                    <a:pt x="9434" y="1"/>
                    <a:pt x="9356" y="3"/>
                    <a:pt x="9278" y="7"/>
                  </a:cubicBezTo>
                  <a:cubicBezTo>
                    <a:pt x="5819" y="170"/>
                    <a:pt x="3180" y="3973"/>
                    <a:pt x="3262" y="8563"/>
                  </a:cubicBezTo>
                  <a:cubicBezTo>
                    <a:pt x="2849" y="8210"/>
                    <a:pt x="2355" y="8018"/>
                    <a:pt x="1880" y="8018"/>
                  </a:cubicBezTo>
                  <a:cubicBezTo>
                    <a:pt x="1582" y="8018"/>
                    <a:pt x="1292" y="8094"/>
                    <a:pt x="1033" y="8251"/>
                  </a:cubicBezTo>
                  <a:cubicBezTo>
                    <a:pt x="180" y="8792"/>
                    <a:pt x="0" y="10054"/>
                    <a:pt x="639" y="11071"/>
                  </a:cubicBezTo>
                  <a:cubicBezTo>
                    <a:pt x="1084" y="11778"/>
                    <a:pt x="1814" y="12175"/>
                    <a:pt x="2505" y="12175"/>
                  </a:cubicBezTo>
                  <a:cubicBezTo>
                    <a:pt x="2807" y="12175"/>
                    <a:pt x="3101" y="12099"/>
                    <a:pt x="3360" y="11939"/>
                  </a:cubicBezTo>
                  <a:cubicBezTo>
                    <a:pt x="3492" y="11841"/>
                    <a:pt x="3623" y="11726"/>
                    <a:pt x="3721" y="11595"/>
                  </a:cubicBezTo>
                  <a:cubicBezTo>
                    <a:pt x="4710" y="14882"/>
                    <a:pt x="7143" y="17190"/>
                    <a:pt x="9887" y="17190"/>
                  </a:cubicBezTo>
                  <a:cubicBezTo>
                    <a:pt x="9962" y="17190"/>
                    <a:pt x="10038" y="17188"/>
                    <a:pt x="10114" y="17185"/>
                  </a:cubicBezTo>
                  <a:cubicBezTo>
                    <a:pt x="12949" y="17037"/>
                    <a:pt x="15211" y="14496"/>
                    <a:pt x="15916" y="11087"/>
                  </a:cubicBezTo>
                  <a:cubicBezTo>
                    <a:pt x="16047" y="11218"/>
                    <a:pt x="16211" y="11317"/>
                    <a:pt x="16375" y="11382"/>
                  </a:cubicBezTo>
                  <a:cubicBezTo>
                    <a:pt x="16567" y="11458"/>
                    <a:pt x="16765" y="11494"/>
                    <a:pt x="16963" y="11494"/>
                  </a:cubicBezTo>
                  <a:cubicBezTo>
                    <a:pt x="17748" y="11494"/>
                    <a:pt x="18530" y="10928"/>
                    <a:pt x="18883" y="10038"/>
                  </a:cubicBezTo>
                  <a:cubicBezTo>
                    <a:pt x="19326" y="8907"/>
                    <a:pt x="18916" y="7710"/>
                    <a:pt x="17981" y="7333"/>
                  </a:cubicBezTo>
                  <a:cubicBezTo>
                    <a:pt x="17788" y="7267"/>
                    <a:pt x="17588" y="7235"/>
                    <a:pt x="17391" y="7235"/>
                  </a:cubicBezTo>
                  <a:cubicBezTo>
                    <a:pt x="16905" y="7235"/>
                    <a:pt x="16430" y="7431"/>
                    <a:pt x="16080" y="7792"/>
                  </a:cubicBezTo>
                  <a:cubicBezTo>
                    <a:pt x="15680" y="3388"/>
                    <a:pt x="12838" y="1"/>
                    <a:pt x="9512" y="1"/>
                  </a:cubicBez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0"/>
            <p:cNvSpPr/>
            <p:nvPr/>
          </p:nvSpPr>
          <p:spPr>
            <a:xfrm>
              <a:off x="6764115" y="1158916"/>
              <a:ext cx="581967" cy="522527"/>
            </a:xfrm>
            <a:custGeom>
              <a:avLst/>
              <a:gdLst/>
              <a:ahLst/>
              <a:cxnLst/>
              <a:rect l="l" t="t" r="r" b="b"/>
              <a:pathLst>
                <a:path w="19425" h="17441" extrusionOk="0">
                  <a:moveTo>
                    <a:pt x="9510" y="257"/>
                  </a:moveTo>
                  <a:cubicBezTo>
                    <a:pt x="12740" y="257"/>
                    <a:pt x="15533" y="3579"/>
                    <a:pt x="15933" y="7934"/>
                  </a:cubicBezTo>
                  <a:lnTo>
                    <a:pt x="15966" y="8212"/>
                  </a:lnTo>
                  <a:lnTo>
                    <a:pt x="16162" y="8016"/>
                  </a:lnTo>
                  <a:cubicBezTo>
                    <a:pt x="16488" y="7678"/>
                    <a:pt x="16922" y="7498"/>
                    <a:pt x="17369" y="7498"/>
                  </a:cubicBezTo>
                  <a:cubicBezTo>
                    <a:pt x="17551" y="7498"/>
                    <a:pt x="17736" y="7528"/>
                    <a:pt x="17916" y="7590"/>
                  </a:cubicBezTo>
                  <a:cubicBezTo>
                    <a:pt x="18342" y="7770"/>
                    <a:pt x="18670" y="8131"/>
                    <a:pt x="18801" y="8573"/>
                  </a:cubicBezTo>
                  <a:cubicBezTo>
                    <a:pt x="19113" y="9622"/>
                    <a:pt x="18670" y="10737"/>
                    <a:pt x="17736" y="11278"/>
                  </a:cubicBezTo>
                  <a:cubicBezTo>
                    <a:pt x="17494" y="11423"/>
                    <a:pt x="17229" y="11494"/>
                    <a:pt x="16962" y="11494"/>
                  </a:cubicBezTo>
                  <a:cubicBezTo>
                    <a:pt x="16776" y="11494"/>
                    <a:pt x="16590" y="11460"/>
                    <a:pt x="16408" y="11392"/>
                  </a:cubicBezTo>
                  <a:cubicBezTo>
                    <a:pt x="16244" y="11327"/>
                    <a:pt x="16113" y="11228"/>
                    <a:pt x="15982" y="11114"/>
                  </a:cubicBezTo>
                  <a:lnTo>
                    <a:pt x="15802" y="10950"/>
                  </a:lnTo>
                  <a:lnTo>
                    <a:pt x="15753" y="11196"/>
                  </a:lnTo>
                  <a:cubicBezTo>
                    <a:pt x="15048" y="14638"/>
                    <a:pt x="12802" y="17047"/>
                    <a:pt x="10081" y="17179"/>
                  </a:cubicBezTo>
                  <a:cubicBezTo>
                    <a:pt x="10005" y="17182"/>
                    <a:pt x="9929" y="17184"/>
                    <a:pt x="9853" y="17184"/>
                  </a:cubicBezTo>
                  <a:cubicBezTo>
                    <a:pt x="7237" y="17184"/>
                    <a:pt x="4840" y="15001"/>
                    <a:pt x="3836" y="11687"/>
                  </a:cubicBezTo>
                  <a:lnTo>
                    <a:pt x="3771" y="11442"/>
                  </a:lnTo>
                  <a:lnTo>
                    <a:pt x="3607" y="11638"/>
                  </a:lnTo>
                  <a:cubicBezTo>
                    <a:pt x="3508" y="11753"/>
                    <a:pt x="3394" y="11868"/>
                    <a:pt x="3262" y="11950"/>
                  </a:cubicBezTo>
                  <a:cubicBezTo>
                    <a:pt x="3023" y="12100"/>
                    <a:pt x="2746" y="12176"/>
                    <a:pt x="2467" y="12176"/>
                  </a:cubicBezTo>
                  <a:cubicBezTo>
                    <a:pt x="2288" y="12176"/>
                    <a:pt x="2108" y="12145"/>
                    <a:pt x="1935" y="12081"/>
                  </a:cubicBezTo>
                  <a:cubicBezTo>
                    <a:pt x="918" y="11720"/>
                    <a:pt x="279" y="10704"/>
                    <a:pt x="394" y="9622"/>
                  </a:cubicBezTo>
                  <a:cubicBezTo>
                    <a:pt x="443" y="9163"/>
                    <a:pt x="689" y="8753"/>
                    <a:pt x="1082" y="8491"/>
                  </a:cubicBezTo>
                  <a:cubicBezTo>
                    <a:pt x="1320" y="8344"/>
                    <a:pt x="1589" y="8271"/>
                    <a:pt x="1868" y="8271"/>
                  </a:cubicBezTo>
                  <a:cubicBezTo>
                    <a:pt x="2302" y="8271"/>
                    <a:pt x="2758" y="8447"/>
                    <a:pt x="3148" y="8786"/>
                  </a:cubicBezTo>
                  <a:lnTo>
                    <a:pt x="3377" y="8999"/>
                  </a:lnTo>
                  <a:lnTo>
                    <a:pt x="3377" y="8688"/>
                  </a:lnTo>
                  <a:cubicBezTo>
                    <a:pt x="3295" y="4131"/>
                    <a:pt x="5885" y="427"/>
                    <a:pt x="9278" y="263"/>
                  </a:cubicBezTo>
                  <a:cubicBezTo>
                    <a:pt x="9356" y="259"/>
                    <a:pt x="9433" y="257"/>
                    <a:pt x="9510" y="257"/>
                  </a:cubicBezTo>
                  <a:close/>
                  <a:moveTo>
                    <a:pt x="9262" y="0"/>
                  </a:moveTo>
                  <a:cubicBezTo>
                    <a:pt x="5787" y="164"/>
                    <a:pt x="3131" y="3836"/>
                    <a:pt x="3115" y="8426"/>
                  </a:cubicBezTo>
                  <a:cubicBezTo>
                    <a:pt x="2721" y="8151"/>
                    <a:pt x="2286" y="8009"/>
                    <a:pt x="1870" y="8009"/>
                  </a:cubicBezTo>
                  <a:cubicBezTo>
                    <a:pt x="1542" y="8009"/>
                    <a:pt x="1226" y="8097"/>
                    <a:pt x="951" y="8278"/>
                  </a:cubicBezTo>
                  <a:cubicBezTo>
                    <a:pt x="492" y="8573"/>
                    <a:pt x="181" y="9048"/>
                    <a:pt x="132" y="9606"/>
                  </a:cubicBezTo>
                  <a:cubicBezTo>
                    <a:pt x="1" y="10802"/>
                    <a:pt x="722" y="11950"/>
                    <a:pt x="1869" y="12343"/>
                  </a:cubicBezTo>
                  <a:cubicBezTo>
                    <a:pt x="2060" y="12411"/>
                    <a:pt x="2261" y="12444"/>
                    <a:pt x="2461" y="12444"/>
                  </a:cubicBezTo>
                  <a:cubicBezTo>
                    <a:pt x="2793" y="12444"/>
                    <a:pt x="3124" y="12353"/>
                    <a:pt x="3410" y="12179"/>
                  </a:cubicBezTo>
                  <a:cubicBezTo>
                    <a:pt x="3492" y="12130"/>
                    <a:pt x="3574" y="12064"/>
                    <a:pt x="3656" y="11982"/>
                  </a:cubicBezTo>
                  <a:cubicBezTo>
                    <a:pt x="4738" y="15294"/>
                    <a:pt x="7180" y="17441"/>
                    <a:pt x="9852" y="17441"/>
                  </a:cubicBezTo>
                  <a:lnTo>
                    <a:pt x="10098" y="17441"/>
                  </a:lnTo>
                  <a:cubicBezTo>
                    <a:pt x="12851" y="17310"/>
                    <a:pt x="15195" y="14917"/>
                    <a:pt x="15982" y="11458"/>
                  </a:cubicBezTo>
                  <a:cubicBezTo>
                    <a:pt x="16080" y="11524"/>
                    <a:pt x="16195" y="11589"/>
                    <a:pt x="16326" y="11638"/>
                  </a:cubicBezTo>
                  <a:cubicBezTo>
                    <a:pt x="16532" y="11718"/>
                    <a:pt x="16746" y="11757"/>
                    <a:pt x="16960" y="11757"/>
                  </a:cubicBezTo>
                  <a:cubicBezTo>
                    <a:pt x="17273" y="11757"/>
                    <a:pt x="17585" y="11673"/>
                    <a:pt x="17867" y="11507"/>
                  </a:cubicBezTo>
                  <a:cubicBezTo>
                    <a:pt x="18933" y="10901"/>
                    <a:pt x="19424" y="9655"/>
                    <a:pt x="19064" y="8491"/>
                  </a:cubicBezTo>
                  <a:cubicBezTo>
                    <a:pt x="18900" y="7967"/>
                    <a:pt x="18506" y="7557"/>
                    <a:pt x="18015" y="7344"/>
                  </a:cubicBezTo>
                  <a:cubicBezTo>
                    <a:pt x="17809" y="7273"/>
                    <a:pt x="17594" y="7239"/>
                    <a:pt x="17380" y="7239"/>
                  </a:cubicBezTo>
                  <a:cubicBezTo>
                    <a:pt x="16947" y="7239"/>
                    <a:pt x="16519" y="7381"/>
                    <a:pt x="16179" y="7655"/>
                  </a:cubicBezTo>
                  <a:cubicBezTo>
                    <a:pt x="15687" y="3279"/>
                    <a:pt x="12802" y="0"/>
                    <a:pt x="9491" y="0"/>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0"/>
            <p:cNvSpPr/>
            <p:nvPr/>
          </p:nvSpPr>
          <p:spPr>
            <a:xfrm>
              <a:off x="7104427" y="1448746"/>
              <a:ext cx="106117" cy="100035"/>
            </a:xfrm>
            <a:custGeom>
              <a:avLst/>
              <a:gdLst/>
              <a:ahLst/>
              <a:cxnLst/>
              <a:rect l="l" t="t" r="r" b="b"/>
              <a:pathLst>
                <a:path w="3542" h="3339" extrusionOk="0">
                  <a:moveTo>
                    <a:pt x="1771" y="0"/>
                  </a:moveTo>
                  <a:cubicBezTo>
                    <a:pt x="1701" y="0"/>
                    <a:pt x="1630" y="5"/>
                    <a:pt x="1558" y="14"/>
                  </a:cubicBezTo>
                  <a:cubicBezTo>
                    <a:pt x="656" y="128"/>
                    <a:pt x="1" y="964"/>
                    <a:pt x="115" y="1882"/>
                  </a:cubicBezTo>
                  <a:cubicBezTo>
                    <a:pt x="236" y="2729"/>
                    <a:pt x="943" y="3338"/>
                    <a:pt x="1771" y="3338"/>
                  </a:cubicBezTo>
                  <a:cubicBezTo>
                    <a:pt x="1842" y="3338"/>
                    <a:pt x="1913" y="3334"/>
                    <a:pt x="1984" y="3325"/>
                  </a:cubicBezTo>
                  <a:cubicBezTo>
                    <a:pt x="2902" y="3210"/>
                    <a:pt x="3541" y="2374"/>
                    <a:pt x="3427" y="1456"/>
                  </a:cubicBezTo>
                  <a:cubicBezTo>
                    <a:pt x="3321" y="610"/>
                    <a:pt x="2602" y="0"/>
                    <a:pt x="17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0"/>
            <p:cNvSpPr/>
            <p:nvPr/>
          </p:nvSpPr>
          <p:spPr>
            <a:xfrm>
              <a:off x="6906034" y="1451682"/>
              <a:ext cx="106117" cy="100035"/>
            </a:xfrm>
            <a:custGeom>
              <a:avLst/>
              <a:gdLst/>
              <a:ahLst/>
              <a:cxnLst/>
              <a:rect l="l" t="t" r="r" b="b"/>
              <a:pathLst>
                <a:path w="3542" h="3339" extrusionOk="0">
                  <a:moveTo>
                    <a:pt x="1771" y="1"/>
                  </a:moveTo>
                  <a:cubicBezTo>
                    <a:pt x="1701" y="1"/>
                    <a:pt x="1629" y="5"/>
                    <a:pt x="1558" y="14"/>
                  </a:cubicBezTo>
                  <a:cubicBezTo>
                    <a:pt x="640" y="129"/>
                    <a:pt x="1" y="965"/>
                    <a:pt x="115" y="1883"/>
                  </a:cubicBezTo>
                  <a:cubicBezTo>
                    <a:pt x="221" y="2729"/>
                    <a:pt x="940" y="3338"/>
                    <a:pt x="1771" y="3338"/>
                  </a:cubicBezTo>
                  <a:cubicBezTo>
                    <a:pt x="1841" y="3338"/>
                    <a:pt x="1912" y="3334"/>
                    <a:pt x="1984" y="3325"/>
                  </a:cubicBezTo>
                  <a:cubicBezTo>
                    <a:pt x="2886" y="3210"/>
                    <a:pt x="3541" y="2374"/>
                    <a:pt x="3426" y="1456"/>
                  </a:cubicBezTo>
                  <a:cubicBezTo>
                    <a:pt x="3321" y="610"/>
                    <a:pt x="2602" y="1"/>
                    <a:pt x="17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0"/>
            <p:cNvSpPr/>
            <p:nvPr/>
          </p:nvSpPr>
          <p:spPr>
            <a:xfrm>
              <a:off x="7014069" y="1492487"/>
              <a:ext cx="91856" cy="49643"/>
            </a:xfrm>
            <a:custGeom>
              <a:avLst/>
              <a:gdLst/>
              <a:ahLst/>
              <a:cxnLst/>
              <a:rect l="l" t="t" r="r" b="b"/>
              <a:pathLst>
                <a:path w="3066" h="1657" extrusionOk="0">
                  <a:moveTo>
                    <a:pt x="1988" y="1"/>
                  </a:moveTo>
                  <a:cubicBezTo>
                    <a:pt x="1320" y="1"/>
                    <a:pt x="650" y="88"/>
                    <a:pt x="1" y="258"/>
                  </a:cubicBezTo>
                  <a:cubicBezTo>
                    <a:pt x="1" y="258"/>
                    <a:pt x="369" y="1656"/>
                    <a:pt x="1464" y="1656"/>
                  </a:cubicBezTo>
                  <a:cubicBezTo>
                    <a:pt x="1500" y="1656"/>
                    <a:pt x="1537" y="1655"/>
                    <a:pt x="1574" y="1652"/>
                  </a:cubicBezTo>
                  <a:cubicBezTo>
                    <a:pt x="2804" y="1553"/>
                    <a:pt x="2984" y="324"/>
                    <a:pt x="3066" y="78"/>
                  </a:cubicBezTo>
                  <a:cubicBezTo>
                    <a:pt x="2709" y="26"/>
                    <a:pt x="2349" y="1"/>
                    <a:pt x="19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0"/>
            <p:cNvSpPr/>
            <p:nvPr/>
          </p:nvSpPr>
          <p:spPr>
            <a:xfrm>
              <a:off x="6999359" y="1480084"/>
              <a:ext cx="117382" cy="42752"/>
            </a:xfrm>
            <a:custGeom>
              <a:avLst/>
              <a:gdLst/>
              <a:ahLst/>
              <a:cxnLst/>
              <a:rect l="l" t="t" r="r" b="b"/>
              <a:pathLst>
                <a:path w="3918" h="1427" extrusionOk="0">
                  <a:moveTo>
                    <a:pt x="3655" y="0"/>
                  </a:moveTo>
                  <a:cubicBezTo>
                    <a:pt x="3377" y="738"/>
                    <a:pt x="2852" y="1082"/>
                    <a:pt x="1967" y="1148"/>
                  </a:cubicBezTo>
                  <a:cubicBezTo>
                    <a:pt x="1935" y="1150"/>
                    <a:pt x="1904" y="1151"/>
                    <a:pt x="1873" y="1151"/>
                  </a:cubicBezTo>
                  <a:cubicBezTo>
                    <a:pt x="1106" y="1151"/>
                    <a:pt x="404" y="584"/>
                    <a:pt x="262" y="33"/>
                  </a:cubicBezTo>
                  <a:lnTo>
                    <a:pt x="0" y="99"/>
                  </a:lnTo>
                  <a:cubicBezTo>
                    <a:pt x="164" y="754"/>
                    <a:pt x="951" y="1426"/>
                    <a:pt x="1869" y="1426"/>
                  </a:cubicBezTo>
                  <a:lnTo>
                    <a:pt x="2000" y="1426"/>
                  </a:lnTo>
                  <a:cubicBezTo>
                    <a:pt x="2983" y="1361"/>
                    <a:pt x="3590" y="935"/>
                    <a:pt x="3918" y="99"/>
                  </a:cubicBezTo>
                  <a:lnTo>
                    <a:pt x="36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0"/>
            <p:cNvSpPr/>
            <p:nvPr/>
          </p:nvSpPr>
          <p:spPr>
            <a:xfrm>
              <a:off x="7047474" y="1412315"/>
              <a:ext cx="21152" cy="54527"/>
            </a:xfrm>
            <a:custGeom>
              <a:avLst/>
              <a:gdLst/>
              <a:ahLst/>
              <a:cxnLst/>
              <a:rect l="l" t="t" r="r" b="b"/>
              <a:pathLst>
                <a:path w="706" h="1820" extrusionOk="0">
                  <a:moveTo>
                    <a:pt x="312" y="0"/>
                  </a:moveTo>
                  <a:lnTo>
                    <a:pt x="0" y="1820"/>
                  </a:lnTo>
                  <a:lnTo>
                    <a:pt x="705" y="1672"/>
                  </a:lnTo>
                  <a:lnTo>
                    <a:pt x="312" y="0"/>
                  </a:lnTo>
                  <a:close/>
                </a:path>
              </a:pathLst>
            </a:custGeom>
            <a:solidFill>
              <a:srgbClr val="A42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0"/>
            <p:cNvSpPr/>
            <p:nvPr/>
          </p:nvSpPr>
          <p:spPr>
            <a:xfrm>
              <a:off x="7042560" y="1411326"/>
              <a:ext cx="26544" cy="60429"/>
            </a:xfrm>
            <a:custGeom>
              <a:avLst/>
              <a:gdLst/>
              <a:ahLst/>
              <a:cxnLst/>
              <a:rect l="l" t="t" r="r" b="b"/>
              <a:pathLst>
                <a:path w="886" h="2017" extrusionOk="0">
                  <a:moveTo>
                    <a:pt x="345" y="1"/>
                  </a:moveTo>
                  <a:lnTo>
                    <a:pt x="0" y="2017"/>
                  </a:lnTo>
                  <a:lnTo>
                    <a:pt x="0" y="2017"/>
                  </a:lnTo>
                  <a:lnTo>
                    <a:pt x="886" y="1853"/>
                  </a:lnTo>
                  <a:lnTo>
                    <a:pt x="836" y="1574"/>
                  </a:lnTo>
                  <a:lnTo>
                    <a:pt x="345" y="1672"/>
                  </a:lnTo>
                  <a:lnTo>
                    <a:pt x="607" y="50"/>
                  </a:lnTo>
                  <a:lnTo>
                    <a:pt x="3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0"/>
            <p:cNvSpPr/>
            <p:nvPr/>
          </p:nvSpPr>
          <p:spPr>
            <a:xfrm>
              <a:off x="6808815" y="1442275"/>
              <a:ext cx="48625" cy="39307"/>
            </a:xfrm>
            <a:custGeom>
              <a:avLst/>
              <a:gdLst/>
              <a:ahLst/>
              <a:cxnLst/>
              <a:rect l="l" t="t" r="r" b="b"/>
              <a:pathLst>
                <a:path w="1623" h="1312" extrusionOk="0">
                  <a:moveTo>
                    <a:pt x="164" y="0"/>
                  </a:moveTo>
                  <a:lnTo>
                    <a:pt x="0" y="230"/>
                  </a:lnTo>
                  <a:lnTo>
                    <a:pt x="1459" y="1312"/>
                  </a:lnTo>
                  <a:lnTo>
                    <a:pt x="1623" y="1098"/>
                  </a:lnTo>
                  <a:lnTo>
                    <a:pt x="1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0"/>
            <p:cNvSpPr/>
            <p:nvPr/>
          </p:nvSpPr>
          <p:spPr>
            <a:xfrm>
              <a:off x="7258630" y="1419685"/>
              <a:ext cx="39307" cy="48625"/>
            </a:xfrm>
            <a:custGeom>
              <a:avLst/>
              <a:gdLst/>
              <a:ahLst/>
              <a:cxnLst/>
              <a:rect l="l" t="t" r="r" b="b"/>
              <a:pathLst>
                <a:path w="1312" h="1623" extrusionOk="0">
                  <a:moveTo>
                    <a:pt x="1082" y="0"/>
                  </a:moveTo>
                  <a:lnTo>
                    <a:pt x="1" y="1459"/>
                  </a:lnTo>
                  <a:lnTo>
                    <a:pt x="214" y="1623"/>
                  </a:lnTo>
                  <a:lnTo>
                    <a:pt x="1312" y="164"/>
                  </a:lnTo>
                  <a:lnTo>
                    <a:pt x="10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0"/>
            <p:cNvSpPr/>
            <p:nvPr/>
          </p:nvSpPr>
          <p:spPr>
            <a:xfrm>
              <a:off x="7133398" y="1281271"/>
              <a:ext cx="83018" cy="30409"/>
            </a:xfrm>
            <a:custGeom>
              <a:avLst/>
              <a:gdLst/>
              <a:ahLst/>
              <a:cxnLst/>
              <a:rect l="l" t="t" r="r" b="b"/>
              <a:pathLst>
                <a:path w="2771" h="1015" extrusionOk="0">
                  <a:moveTo>
                    <a:pt x="666" y="0"/>
                  </a:moveTo>
                  <a:cubicBezTo>
                    <a:pt x="459" y="0"/>
                    <a:pt x="237" y="19"/>
                    <a:pt x="1" y="63"/>
                  </a:cubicBezTo>
                  <a:lnTo>
                    <a:pt x="50" y="326"/>
                  </a:lnTo>
                  <a:cubicBezTo>
                    <a:pt x="268" y="286"/>
                    <a:pt x="473" y="268"/>
                    <a:pt x="664" y="268"/>
                  </a:cubicBezTo>
                  <a:cubicBezTo>
                    <a:pt x="1877" y="268"/>
                    <a:pt x="2530" y="972"/>
                    <a:pt x="2558" y="1014"/>
                  </a:cubicBezTo>
                  <a:lnTo>
                    <a:pt x="2771" y="834"/>
                  </a:lnTo>
                  <a:cubicBezTo>
                    <a:pt x="2728" y="791"/>
                    <a:pt x="1999" y="0"/>
                    <a:pt x="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0"/>
            <p:cNvSpPr/>
            <p:nvPr/>
          </p:nvSpPr>
          <p:spPr>
            <a:xfrm>
              <a:off x="6899653" y="1284956"/>
              <a:ext cx="82030" cy="35053"/>
            </a:xfrm>
            <a:custGeom>
              <a:avLst/>
              <a:gdLst/>
              <a:ahLst/>
              <a:cxnLst/>
              <a:rect l="l" t="t" r="r" b="b"/>
              <a:pathLst>
                <a:path w="2738" h="1170" extrusionOk="0">
                  <a:moveTo>
                    <a:pt x="2263" y="0"/>
                  </a:moveTo>
                  <a:cubicBezTo>
                    <a:pt x="1733" y="0"/>
                    <a:pt x="842" y="142"/>
                    <a:pt x="1" y="973"/>
                  </a:cubicBezTo>
                  <a:lnTo>
                    <a:pt x="197" y="1170"/>
                  </a:lnTo>
                  <a:cubicBezTo>
                    <a:pt x="967" y="411"/>
                    <a:pt x="1764" y="272"/>
                    <a:pt x="2240" y="272"/>
                  </a:cubicBezTo>
                  <a:cubicBezTo>
                    <a:pt x="2493" y="272"/>
                    <a:pt x="2655" y="312"/>
                    <a:pt x="2672" y="317"/>
                  </a:cubicBezTo>
                  <a:lnTo>
                    <a:pt x="2738" y="39"/>
                  </a:lnTo>
                  <a:cubicBezTo>
                    <a:pt x="2716" y="39"/>
                    <a:pt x="2538" y="0"/>
                    <a:pt x="2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0"/>
            <p:cNvSpPr/>
            <p:nvPr/>
          </p:nvSpPr>
          <p:spPr>
            <a:xfrm>
              <a:off x="6952202" y="1395627"/>
              <a:ext cx="31937" cy="50093"/>
            </a:xfrm>
            <a:custGeom>
              <a:avLst/>
              <a:gdLst/>
              <a:ahLst/>
              <a:cxnLst/>
              <a:rect l="l" t="t" r="r" b="b"/>
              <a:pathLst>
                <a:path w="1066" h="1672" extrusionOk="0">
                  <a:moveTo>
                    <a:pt x="525" y="0"/>
                  </a:moveTo>
                  <a:cubicBezTo>
                    <a:pt x="230" y="0"/>
                    <a:pt x="0" y="377"/>
                    <a:pt x="0" y="836"/>
                  </a:cubicBezTo>
                  <a:cubicBezTo>
                    <a:pt x="17" y="1295"/>
                    <a:pt x="246" y="1672"/>
                    <a:pt x="541" y="1672"/>
                  </a:cubicBezTo>
                  <a:cubicBezTo>
                    <a:pt x="836" y="1656"/>
                    <a:pt x="1066" y="1295"/>
                    <a:pt x="1066" y="820"/>
                  </a:cubicBezTo>
                  <a:cubicBezTo>
                    <a:pt x="1049" y="361"/>
                    <a:pt x="820" y="0"/>
                    <a:pt x="525" y="0"/>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0"/>
            <p:cNvSpPr/>
            <p:nvPr/>
          </p:nvSpPr>
          <p:spPr>
            <a:xfrm>
              <a:off x="7131930" y="1395627"/>
              <a:ext cx="31458" cy="49643"/>
            </a:xfrm>
            <a:custGeom>
              <a:avLst/>
              <a:gdLst/>
              <a:ahLst/>
              <a:cxnLst/>
              <a:rect l="l" t="t" r="r" b="b"/>
              <a:pathLst>
                <a:path w="1050" h="1657" extrusionOk="0">
                  <a:moveTo>
                    <a:pt x="525" y="0"/>
                  </a:moveTo>
                  <a:cubicBezTo>
                    <a:pt x="230" y="0"/>
                    <a:pt x="1" y="377"/>
                    <a:pt x="1" y="836"/>
                  </a:cubicBezTo>
                  <a:cubicBezTo>
                    <a:pt x="1" y="1285"/>
                    <a:pt x="236" y="1656"/>
                    <a:pt x="508" y="1656"/>
                  </a:cubicBezTo>
                  <a:cubicBezTo>
                    <a:pt x="514" y="1656"/>
                    <a:pt x="519" y="1656"/>
                    <a:pt x="525" y="1656"/>
                  </a:cubicBezTo>
                  <a:cubicBezTo>
                    <a:pt x="820" y="1656"/>
                    <a:pt x="1050" y="1279"/>
                    <a:pt x="1050" y="820"/>
                  </a:cubicBezTo>
                  <a:cubicBezTo>
                    <a:pt x="1050" y="361"/>
                    <a:pt x="804" y="0"/>
                    <a:pt x="525" y="0"/>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0"/>
            <p:cNvSpPr/>
            <p:nvPr/>
          </p:nvSpPr>
          <p:spPr>
            <a:xfrm>
              <a:off x="7028330" y="1406203"/>
              <a:ext cx="52549" cy="14471"/>
            </a:xfrm>
            <a:custGeom>
              <a:avLst/>
              <a:gdLst/>
              <a:ahLst/>
              <a:cxnLst/>
              <a:rect l="l" t="t" r="r" b="b"/>
              <a:pathLst>
                <a:path w="1754" h="483" extrusionOk="0">
                  <a:moveTo>
                    <a:pt x="895" y="1"/>
                  </a:moveTo>
                  <a:cubicBezTo>
                    <a:pt x="586" y="1"/>
                    <a:pt x="281" y="85"/>
                    <a:pt x="0" y="254"/>
                  </a:cubicBezTo>
                  <a:lnTo>
                    <a:pt x="148" y="483"/>
                  </a:lnTo>
                  <a:cubicBezTo>
                    <a:pt x="372" y="343"/>
                    <a:pt x="643" y="263"/>
                    <a:pt x="912" y="263"/>
                  </a:cubicBezTo>
                  <a:cubicBezTo>
                    <a:pt x="958" y="263"/>
                    <a:pt x="1004" y="265"/>
                    <a:pt x="1049" y="270"/>
                  </a:cubicBezTo>
                  <a:cubicBezTo>
                    <a:pt x="1246" y="286"/>
                    <a:pt x="1459" y="335"/>
                    <a:pt x="1639" y="434"/>
                  </a:cubicBezTo>
                  <a:lnTo>
                    <a:pt x="1754" y="188"/>
                  </a:lnTo>
                  <a:cubicBezTo>
                    <a:pt x="1541" y="90"/>
                    <a:pt x="1295" y="24"/>
                    <a:pt x="1049" y="8"/>
                  </a:cubicBezTo>
                  <a:cubicBezTo>
                    <a:pt x="998" y="3"/>
                    <a:pt x="946" y="1"/>
                    <a:pt x="895" y="1"/>
                  </a:cubicBezTo>
                  <a:close/>
                </a:path>
              </a:pathLst>
            </a:custGeom>
            <a:solidFill>
              <a:srgbClr val="6BAA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0"/>
            <p:cNvSpPr/>
            <p:nvPr/>
          </p:nvSpPr>
          <p:spPr>
            <a:xfrm>
              <a:off x="7077913" y="1339603"/>
              <a:ext cx="170441" cy="159176"/>
            </a:xfrm>
            <a:custGeom>
              <a:avLst/>
              <a:gdLst/>
              <a:ahLst/>
              <a:cxnLst/>
              <a:rect l="l" t="t" r="r" b="b"/>
              <a:pathLst>
                <a:path w="5689" h="5313" extrusionOk="0">
                  <a:moveTo>
                    <a:pt x="2851" y="1"/>
                  </a:moveTo>
                  <a:cubicBezTo>
                    <a:pt x="2830" y="1"/>
                    <a:pt x="2808" y="1"/>
                    <a:pt x="2787" y="1"/>
                  </a:cubicBezTo>
                  <a:cubicBezTo>
                    <a:pt x="1230" y="51"/>
                    <a:pt x="1" y="1264"/>
                    <a:pt x="33" y="2722"/>
                  </a:cubicBezTo>
                  <a:cubicBezTo>
                    <a:pt x="66" y="4161"/>
                    <a:pt x="1326" y="5313"/>
                    <a:pt x="2838" y="5313"/>
                  </a:cubicBezTo>
                  <a:cubicBezTo>
                    <a:pt x="2860" y="5313"/>
                    <a:pt x="2881" y="5313"/>
                    <a:pt x="2902" y="5312"/>
                  </a:cubicBezTo>
                  <a:cubicBezTo>
                    <a:pt x="4459" y="5279"/>
                    <a:pt x="5688" y="4066"/>
                    <a:pt x="5656" y="2591"/>
                  </a:cubicBezTo>
                  <a:cubicBezTo>
                    <a:pt x="5623" y="1153"/>
                    <a:pt x="4363" y="1"/>
                    <a:pt x="2851" y="1"/>
                  </a:cubicBezTo>
                  <a:close/>
                </a:path>
              </a:pathLst>
            </a:custGeom>
            <a:solidFill>
              <a:srgbClr val="6BAA80">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0"/>
            <p:cNvSpPr/>
            <p:nvPr/>
          </p:nvSpPr>
          <p:spPr>
            <a:xfrm>
              <a:off x="7074468" y="1335708"/>
              <a:ext cx="177811" cy="166995"/>
            </a:xfrm>
            <a:custGeom>
              <a:avLst/>
              <a:gdLst/>
              <a:ahLst/>
              <a:cxnLst/>
              <a:rect l="l" t="t" r="r" b="b"/>
              <a:pathLst>
                <a:path w="5935" h="5574" extrusionOk="0">
                  <a:moveTo>
                    <a:pt x="2968" y="263"/>
                  </a:moveTo>
                  <a:cubicBezTo>
                    <a:pt x="4410" y="263"/>
                    <a:pt x="5607" y="1344"/>
                    <a:pt x="5640" y="2721"/>
                  </a:cubicBezTo>
                  <a:cubicBezTo>
                    <a:pt x="5656" y="4115"/>
                    <a:pt x="4492" y="5262"/>
                    <a:pt x="3017" y="5295"/>
                  </a:cubicBezTo>
                  <a:lnTo>
                    <a:pt x="2951" y="5295"/>
                  </a:lnTo>
                  <a:cubicBezTo>
                    <a:pt x="1509" y="5295"/>
                    <a:pt x="329" y="4213"/>
                    <a:pt x="296" y="2836"/>
                  </a:cubicBezTo>
                  <a:cubicBezTo>
                    <a:pt x="280" y="2164"/>
                    <a:pt x="542" y="1525"/>
                    <a:pt x="1034" y="1049"/>
                  </a:cubicBezTo>
                  <a:cubicBezTo>
                    <a:pt x="1525" y="558"/>
                    <a:pt x="2197" y="279"/>
                    <a:pt x="2902" y="263"/>
                  </a:cubicBezTo>
                  <a:close/>
                  <a:moveTo>
                    <a:pt x="2886" y="0"/>
                  </a:moveTo>
                  <a:cubicBezTo>
                    <a:pt x="2115" y="17"/>
                    <a:pt x="1394" y="312"/>
                    <a:pt x="837" y="853"/>
                  </a:cubicBezTo>
                  <a:cubicBezTo>
                    <a:pt x="296" y="1377"/>
                    <a:pt x="1" y="2098"/>
                    <a:pt x="17" y="2852"/>
                  </a:cubicBezTo>
                  <a:cubicBezTo>
                    <a:pt x="50" y="4360"/>
                    <a:pt x="1361" y="5573"/>
                    <a:pt x="2951" y="5573"/>
                  </a:cubicBezTo>
                  <a:lnTo>
                    <a:pt x="3033" y="5573"/>
                  </a:lnTo>
                  <a:cubicBezTo>
                    <a:pt x="4640" y="5541"/>
                    <a:pt x="5935" y="4229"/>
                    <a:pt x="5902" y="2721"/>
                  </a:cubicBezTo>
                  <a:cubicBezTo>
                    <a:pt x="5869" y="1213"/>
                    <a:pt x="4558" y="0"/>
                    <a:pt x="29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0"/>
            <p:cNvSpPr/>
            <p:nvPr/>
          </p:nvSpPr>
          <p:spPr>
            <a:xfrm>
              <a:off x="6861844" y="1341580"/>
              <a:ext cx="170441" cy="159176"/>
            </a:xfrm>
            <a:custGeom>
              <a:avLst/>
              <a:gdLst/>
              <a:ahLst/>
              <a:cxnLst/>
              <a:rect l="l" t="t" r="r" b="b"/>
              <a:pathLst>
                <a:path w="5689" h="5313" extrusionOk="0">
                  <a:moveTo>
                    <a:pt x="2850" y="0"/>
                  </a:moveTo>
                  <a:cubicBezTo>
                    <a:pt x="2829" y="0"/>
                    <a:pt x="2808" y="1"/>
                    <a:pt x="2787" y="1"/>
                  </a:cubicBezTo>
                  <a:cubicBezTo>
                    <a:pt x="1230" y="34"/>
                    <a:pt x="0" y="1247"/>
                    <a:pt x="33" y="2722"/>
                  </a:cubicBezTo>
                  <a:cubicBezTo>
                    <a:pt x="66" y="4161"/>
                    <a:pt x="1325" y="5312"/>
                    <a:pt x="2838" y="5312"/>
                  </a:cubicBezTo>
                  <a:cubicBezTo>
                    <a:pt x="2859" y="5312"/>
                    <a:pt x="2880" y="5312"/>
                    <a:pt x="2902" y="5312"/>
                  </a:cubicBezTo>
                  <a:cubicBezTo>
                    <a:pt x="4459" y="5279"/>
                    <a:pt x="5688" y="4066"/>
                    <a:pt x="5655" y="2591"/>
                  </a:cubicBezTo>
                  <a:cubicBezTo>
                    <a:pt x="5623" y="1152"/>
                    <a:pt x="4363" y="0"/>
                    <a:pt x="2850" y="0"/>
                  </a:cubicBezTo>
                  <a:close/>
                </a:path>
              </a:pathLst>
            </a:custGeom>
            <a:solidFill>
              <a:srgbClr val="6BAA80">
                <a:alpha val="474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0"/>
            <p:cNvSpPr/>
            <p:nvPr/>
          </p:nvSpPr>
          <p:spPr>
            <a:xfrm>
              <a:off x="6858398" y="1337595"/>
              <a:ext cx="186140" cy="167055"/>
            </a:xfrm>
            <a:custGeom>
              <a:avLst/>
              <a:gdLst/>
              <a:ahLst/>
              <a:cxnLst/>
              <a:rect l="l" t="t" r="r" b="b"/>
              <a:pathLst>
                <a:path w="6213" h="5576" extrusionOk="0">
                  <a:moveTo>
                    <a:pt x="2968" y="265"/>
                  </a:moveTo>
                  <a:cubicBezTo>
                    <a:pt x="3656" y="265"/>
                    <a:pt x="4312" y="511"/>
                    <a:pt x="4803" y="970"/>
                  </a:cubicBezTo>
                  <a:cubicBezTo>
                    <a:pt x="5869" y="1904"/>
                    <a:pt x="5902" y="3543"/>
                    <a:pt x="4885" y="4527"/>
                  </a:cubicBezTo>
                  <a:cubicBezTo>
                    <a:pt x="4394" y="5002"/>
                    <a:pt x="3722" y="5281"/>
                    <a:pt x="3017" y="5297"/>
                  </a:cubicBezTo>
                  <a:cubicBezTo>
                    <a:pt x="2995" y="5298"/>
                    <a:pt x="2974" y="5298"/>
                    <a:pt x="2953" y="5298"/>
                  </a:cubicBezTo>
                  <a:cubicBezTo>
                    <a:pt x="1522" y="5298"/>
                    <a:pt x="328" y="4212"/>
                    <a:pt x="296" y="2839"/>
                  </a:cubicBezTo>
                  <a:cubicBezTo>
                    <a:pt x="279" y="2167"/>
                    <a:pt x="542" y="1511"/>
                    <a:pt x="1033" y="1052"/>
                  </a:cubicBezTo>
                  <a:cubicBezTo>
                    <a:pt x="1525" y="560"/>
                    <a:pt x="2197" y="282"/>
                    <a:pt x="2902" y="265"/>
                  </a:cubicBezTo>
                  <a:close/>
                  <a:moveTo>
                    <a:pt x="3008" y="0"/>
                  </a:moveTo>
                  <a:cubicBezTo>
                    <a:pt x="2967" y="0"/>
                    <a:pt x="2926" y="1"/>
                    <a:pt x="2886" y="3"/>
                  </a:cubicBezTo>
                  <a:cubicBezTo>
                    <a:pt x="2115" y="3"/>
                    <a:pt x="1394" y="314"/>
                    <a:pt x="837" y="855"/>
                  </a:cubicBezTo>
                  <a:cubicBezTo>
                    <a:pt x="296" y="1380"/>
                    <a:pt x="1" y="2101"/>
                    <a:pt x="17" y="2855"/>
                  </a:cubicBezTo>
                  <a:cubicBezTo>
                    <a:pt x="50" y="4363"/>
                    <a:pt x="1361" y="5576"/>
                    <a:pt x="2951" y="5576"/>
                  </a:cubicBezTo>
                  <a:lnTo>
                    <a:pt x="3033" y="5576"/>
                  </a:lnTo>
                  <a:cubicBezTo>
                    <a:pt x="3803" y="5560"/>
                    <a:pt x="4525" y="5248"/>
                    <a:pt x="5082" y="4707"/>
                  </a:cubicBezTo>
                  <a:cubicBezTo>
                    <a:pt x="6213" y="3625"/>
                    <a:pt x="6164" y="1806"/>
                    <a:pt x="4984" y="773"/>
                  </a:cubicBezTo>
                  <a:cubicBezTo>
                    <a:pt x="4440" y="277"/>
                    <a:pt x="3735" y="0"/>
                    <a:pt x="30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0"/>
            <p:cNvSpPr/>
            <p:nvPr/>
          </p:nvSpPr>
          <p:spPr>
            <a:xfrm>
              <a:off x="6815676" y="1499228"/>
              <a:ext cx="54047" cy="53568"/>
            </a:xfrm>
            <a:custGeom>
              <a:avLst/>
              <a:gdLst/>
              <a:ahLst/>
              <a:cxnLst/>
              <a:rect l="l" t="t" r="r" b="b"/>
              <a:pathLst>
                <a:path w="1804" h="1788" extrusionOk="0">
                  <a:moveTo>
                    <a:pt x="902" y="1"/>
                  </a:moveTo>
                  <a:cubicBezTo>
                    <a:pt x="410" y="1"/>
                    <a:pt x="1" y="394"/>
                    <a:pt x="1" y="886"/>
                  </a:cubicBezTo>
                  <a:cubicBezTo>
                    <a:pt x="1" y="1394"/>
                    <a:pt x="410" y="1787"/>
                    <a:pt x="902" y="1787"/>
                  </a:cubicBezTo>
                  <a:cubicBezTo>
                    <a:pt x="1394" y="1787"/>
                    <a:pt x="1804" y="1394"/>
                    <a:pt x="1804" y="886"/>
                  </a:cubicBezTo>
                  <a:cubicBezTo>
                    <a:pt x="1804" y="394"/>
                    <a:pt x="1394" y="1"/>
                    <a:pt x="9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0"/>
            <p:cNvSpPr/>
            <p:nvPr/>
          </p:nvSpPr>
          <p:spPr>
            <a:xfrm>
              <a:off x="6801445" y="1495603"/>
              <a:ext cx="71724" cy="61597"/>
            </a:xfrm>
            <a:custGeom>
              <a:avLst/>
              <a:gdLst/>
              <a:ahLst/>
              <a:cxnLst/>
              <a:rect l="l" t="t" r="r" b="b"/>
              <a:pathLst>
                <a:path w="2394" h="2056" extrusionOk="0">
                  <a:moveTo>
                    <a:pt x="1377" y="253"/>
                  </a:moveTo>
                  <a:cubicBezTo>
                    <a:pt x="1803" y="253"/>
                    <a:pt x="2131" y="597"/>
                    <a:pt x="2131" y="1023"/>
                  </a:cubicBezTo>
                  <a:cubicBezTo>
                    <a:pt x="2131" y="1476"/>
                    <a:pt x="1759" y="1780"/>
                    <a:pt x="1371" y="1780"/>
                  </a:cubicBezTo>
                  <a:cubicBezTo>
                    <a:pt x="1183" y="1780"/>
                    <a:pt x="991" y="1708"/>
                    <a:pt x="836" y="1548"/>
                  </a:cubicBezTo>
                  <a:cubicBezTo>
                    <a:pt x="361" y="1072"/>
                    <a:pt x="705" y="253"/>
                    <a:pt x="1377" y="253"/>
                  </a:cubicBezTo>
                  <a:close/>
                  <a:moveTo>
                    <a:pt x="1371" y="1"/>
                  </a:moveTo>
                  <a:cubicBezTo>
                    <a:pt x="1120" y="1"/>
                    <a:pt x="864" y="94"/>
                    <a:pt x="656" y="302"/>
                  </a:cubicBezTo>
                  <a:cubicBezTo>
                    <a:pt x="0" y="941"/>
                    <a:pt x="459" y="2056"/>
                    <a:pt x="1377" y="2056"/>
                  </a:cubicBezTo>
                  <a:cubicBezTo>
                    <a:pt x="1934" y="2056"/>
                    <a:pt x="2393" y="1597"/>
                    <a:pt x="2393" y="1023"/>
                  </a:cubicBezTo>
                  <a:cubicBezTo>
                    <a:pt x="2393" y="404"/>
                    <a:pt x="1893" y="1"/>
                    <a:pt x="1371" y="1"/>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0"/>
            <p:cNvSpPr/>
            <p:nvPr/>
          </p:nvSpPr>
          <p:spPr>
            <a:xfrm>
              <a:off x="7236550" y="1481552"/>
              <a:ext cx="53538" cy="53568"/>
            </a:xfrm>
            <a:custGeom>
              <a:avLst/>
              <a:gdLst/>
              <a:ahLst/>
              <a:cxnLst/>
              <a:rect l="l" t="t" r="r" b="b"/>
              <a:pathLst>
                <a:path w="1787" h="1788" extrusionOk="0">
                  <a:moveTo>
                    <a:pt x="885" y="1"/>
                  </a:moveTo>
                  <a:cubicBezTo>
                    <a:pt x="393" y="1"/>
                    <a:pt x="0" y="410"/>
                    <a:pt x="0" y="902"/>
                  </a:cubicBezTo>
                  <a:cubicBezTo>
                    <a:pt x="0" y="1394"/>
                    <a:pt x="393" y="1787"/>
                    <a:pt x="885" y="1787"/>
                  </a:cubicBezTo>
                  <a:cubicBezTo>
                    <a:pt x="1377" y="1787"/>
                    <a:pt x="1787" y="1394"/>
                    <a:pt x="1787" y="902"/>
                  </a:cubicBezTo>
                  <a:cubicBezTo>
                    <a:pt x="1787" y="410"/>
                    <a:pt x="137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0"/>
            <p:cNvSpPr/>
            <p:nvPr/>
          </p:nvSpPr>
          <p:spPr>
            <a:xfrm>
              <a:off x="7221809" y="1478047"/>
              <a:ext cx="72203" cy="61477"/>
            </a:xfrm>
            <a:custGeom>
              <a:avLst/>
              <a:gdLst/>
              <a:ahLst/>
              <a:cxnLst/>
              <a:rect l="l" t="t" r="r" b="b"/>
              <a:pathLst>
                <a:path w="2410" h="2052" extrusionOk="0">
                  <a:moveTo>
                    <a:pt x="1377" y="249"/>
                  </a:moveTo>
                  <a:cubicBezTo>
                    <a:pt x="1803" y="249"/>
                    <a:pt x="2148" y="593"/>
                    <a:pt x="2148" y="1019"/>
                  </a:cubicBezTo>
                  <a:cubicBezTo>
                    <a:pt x="2148" y="1475"/>
                    <a:pt x="1770" y="1781"/>
                    <a:pt x="1378" y="1781"/>
                  </a:cubicBezTo>
                  <a:cubicBezTo>
                    <a:pt x="1193" y="1781"/>
                    <a:pt x="1005" y="1712"/>
                    <a:pt x="853" y="1560"/>
                  </a:cubicBezTo>
                  <a:cubicBezTo>
                    <a:pt x="377" y="1085"/>
                    <a:pt x="705" y="265"/>
                    <a:pt x="1377" y="249"/>
                  </a:cubicBezTo>
                  <a:close/>
                  <a:moveTo>
                    <a:pt x="1368" y="0"/>
                  </a:moveTo>
                  <a:cubicBezTo>
                    <a:pt x="1117" y="0"/>
                    <a:pt x="862" y="92"/>
                    <a:pt x="656" y="298"/>
                  </a:cubicBezTo>
                  <a:cubicBezTo>
                    <a:pt x="0" y="937"/>
                    <a:pt x="459" y="2052"/>
                    <a:pt x="1377" y="2052"/>
                  </a:cubicBezTo>
                  <a:cubicBezTo>
                    <a:pt x="1951" y="2052"/>
                    <a:pt x="2410" y="1593"/>
                    <a:pt x="2410" y="1019"/>
                  </a:cubicBezTo>
                  <a:cubicBezTo>
                    <a:pt x="2410" y="408"/>
                    <a:pt x="1897" y="0"/>
                    <a:pt x="1368" y="0"/>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0"/>
            <p:cNvSpPr/>
            <p:nvPr/>
          </p:nvSpPr>
          <p:spPr>
            <a:xfrm>
              <a:off x="6875595" y="1152355"/>
              <a:ext cx="327100" cy="143118"/>
            </a:xfrm>
            <a:custGeom>
              <a:avLst/>
              <a:gdLst/>
              <a:ahLst/>
              <a:cxnLst/>
              <a:rect l="l" t="t" r="r" b="b"/>
              <a:pathLst>
                <a:path w="10918" h="4777" extrusionOk="0">
                  <a:moveTo>
                    <a:pt x="5805" y="1"/>
                  </a:moveTo>
                  <a:cubicBezTo>
                    <a:pt x="5722" y="1"/>
                    <a:pt x="5640" y="2"/>
                    <a:pt x="5557" y="6"/>
                  </a:cubicBezTo>
                  <a:cubicBezTo>
                    <a:pt x="3148" y="121"/>
                    <a:pt x="1115" y="1859"/>
                    <a:pt x="0" y="4416"/>
                  </a:cubicBezTo>
                  <a:cubicBezTo>
                    <a:pt x="361" y="4645"/>
                    <a:pt x="771" y="4760"/>
                    <a:pt x="1181" y="4776"/>
                  </a:cubicBezTo>
                  <a:cubicBezTo>
                    <a:pt x="2049" y="4760"/>
                    <a:pt x="2836" y="4317"/>
                    <a:pt x="3279" y="3563"/>
                  </a:cubicBezTo>
                  <a:cubicBezTo>
                    <a:pt x="3836" y="3924"/>
                    <a:pt x="4475" y="4121"/>
                    <a:pt x="5131" y="4137"/>
                  </a:cubicBezTo>
                  <a:cubicBezTo>
                    <a:pt x="5151" y="4137"/>
                    <a:pt x="5172" y="4138"/>
                    <a:pt x="5192" y="4138"/>
                  </a:cubicBezTo>
                  <a:cubicBezTo>
                    <a:pt x="6073" y="4138"/>
                    <a:pt x="6932" y="3795"/>
                    <a:pt x="7557" y="3186"/>
                  </a:cubicBezTo>
                  <a:cubicBezTo>
                    <a:pt x="7983" y="3530"/>
                    <a:pt x="8524" y="3744"/>
                    <a:pt x="9081" y="3760"/>
                  </a:cubicBezTo>
                  <a:cubicBezTo>
                    <a:pt x="9786" y="3744"/>
                    <a:pt x="10442" y="3449"/>
                    <a:pt x="10917" y="2940"/>
                  </a:cubicBezTo>
                  <a:cubicBezTo>
                    <a:pt x="9611" y="1130"/>
                    <a:pt x="7791" y="1"/>
                    <a:pt x="58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0"/>
            <p:cNvSpPr/>
            <p:nvPr/>
          </p:nvSpPr>
          <p:spPr>
            <a:xfrm>
              <a:off x="6870202" y="1148430"/>
              <a:ext cx="337886" cy="150967"/>
            </a:xfrm>
            <a:custGeom>
              <a:avLst/>
              <a:gdLst/>
              <a:ahLst/>
              <a:cxnLst/>
              <a:rect l="l" t="t" r="r" b="b"/>
              <a:pathLst>
                <a:path w="11278" h="5039" extrusionOk="0">
                  <a:moveTo>
                    <a:pt x="5992" y="278"/>
                  </a:moveTo>
                  <a:cubicBezTo>
                    <a:pt x="7821" y="278"/>
                    <a:pt x="9601" y="1285"/>
                    <a:pt x="10917" y="3055"/>
                  </a:cubicBezTo>
                  <a:cubicBezTo>
                    <a:pt x="10491" y="3498"/>
                    <a:pt x="9900" y="3743"/>
                    <a:pt x="9278" y="3743"/>
                  </a:cubicBezTo>
                  <a:lnTo>
                    <a:pt x="9261" y="3743"/>
                  </a:lnTo>
                  <a:cubicBezTo>
                    <a:pt x="8720" y="3727"/>
                    <a:pt x="8229" y="3547"/>
                    <a:pt x="7819" y="3203"/>
                  </a:cubicBezTo>
                  <a:lnTo>
                    <a:pt x="7720" y="3121"/>
                  </a:lnTo>
                  <a:lnTo>
                    <a:pt x="7638" y="3203"/>
                  </a:lnTo>
                  <a:cubicBezTo>
                    <a:pt x="7030" y="3795"/>
                    <a:pt x="6219" y="4121"/>
                    <a:pt x="5373" y="4121"/>
                  </a:cubicBezTo>
                  <a:cubicBezTo>
                    <a:pt x="5352" y="4121"/>
                    <a:pt x="5332" y="4121"/>
                    <a:pt x="5311" y="4120"/>
                  </a:cubicBezTo>
                  <a:cubicBezTo>
                    <a:pt x="4672" y="4120"/>
                    <a:pt x="4065" y="3924"/>
                    <a:pt x="3524" y="3580"/>
                  </a:cubicBezTo>
                  <a:lnTo>
                    <a:pt x="3409" y="3514"/>
                  </a:lnTo>
                  <a:lnTo>
                    <a:pt x="3344" y="3629"/>
                  </a:lnTo>
                  <a:cubicBezTo>
                    <a:pt x="2934" y="4317"/>
                    <a:pt x="2197" y="4743"/>
                    <a:pt x="1393" y="4760"/>
                  </a:cubicBezTo>
                  <a:lnTo>
                    <a:pt x="1344" y="4760"/>
                  </a:lnTo>
                  <a:cubicBezTo>
                    <a:pt x="1000" y="4760"/>
                    <a:pt x="656" y="4661"/>
                    <a:pt x="344" y="4497"/>
                  </a:cubicBezTo>
                  <a:lnTo>
                    <a:pt x="344" y="4481"/>
                  </a:lnTo>
                  <a:cubicBezTo>
                    <a:pt x="1508" y="1957"/>
                    <a:pt x="3508" y="383"/>
                    <a:pt x="5737" y="285"/>
                  </a:cubicBezTo>
                  <a:cubicBezTo>
                    <a:pt x="5822" y="281"/>
                    <a:pt x="5907" y="278"/>
                    <a:pt x="5992" y="278"/>
                  </a:cubicBezTo>
                  <a:close/>
                  <a:moveTo>
                    <a:pt x="5978" y="0"/>
                  </a:moveTo>
                  <a:cubicBezTo>
                    <a:pt x="5892" y="0"/>
                    <a:pt x="5806" y="2"/>
                    <a:pt x="5721" y="6"/>
                  </a:cubicBezTo>
                  <a:cubicBezTo>
                    <a:pt x="3360" y="121"/>
                    <a:pt x="1229" y="1793"/>
                    <a:pt x="33" y="4497"/>
                  </a:cubicBezTo>
                  <a:lnTo>
                    <a:pt x="0" y="4596"/>
                  </a:lnTo>
                  <a:lnTo>
                    <a:pt x="98" y="4661"/>
                  </a:lnTo>
                  <a:cubicBezTo>
                    <a:pt x="475" y="4891"/>
                    <a:pt x="902" y="5022"/>
                    <a:pt x="1344" y="5038"/>
                  </a:cubicBezTo>
                  <a:lnTo>
                    <a:pt x="1393" y="5038"/>
                  </a:lnTo>
                  <a:cubicBezTo>
                    <a:pt x="2229" y="5022"/>
                    <a:pt x="3016" y="4579"/>
                    <a:pt x="3491" y="3875"/>
                  </a:cubicBezTo>
                  <a:cubicBezTo>
                    <a:pt x="4032" y="4202"/>
                    <a:pt x="4655" y="4383"/>
                    <a:pt x="5294" y="4383"/>
                  </a:cubicBezTo>
                  <a:cubicBezTo>
                    <a:pt x="5317" y="4383"/>
                    <a:pt x="5340" y="4383"/>
                    <a:pt x="5362" y="4383"/>
                  </a:cubicBezTo>
                  <a:cubicBezTo>
                    <a:pt x="6239" y="4383"/>
                    <a:pt x="7082" y="4072"/>
                    <a:pt x="7737" y="3481"/>
                  </a:cubicBezTo>
                  <a:cubicBezTo>
                    <a:pt x="8179" y="3809"/>
                    <a:pt x="8704" y="4006"/>
                    <a:pt x="9245" y="4006"/>
                  </a:cubicBezTo>
                  <a:lnTo>
                    <a:pt x="9294" y="4006"/>
                  </a:lnTo>
                  <a:cubicBezTo>
                    <a:pt x="10015" y="4006"/>
                    <a:pt x="10704" y="3694"/>
                    <a:pt x="11195" y="3153"/>
                  </a:cubicBezTo>
                  <a:lnTo>
                    <a:pt x="11277" y="3071"/>
                  </a:lnTo>
                  <a:lnTo>
                    <a:pt x="11212" y="2989"/>
                  </a:lnTo>
                  <a:cubicBezTo>
                    <a:pt x="9830" y="1073"/>
                    <a:pt x="7936" y="0"/>
                    <a:pt x="5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0"/>
            <p:cNvSpPr/>
            <p:nvPr/>
          </p:nvSpPr>
          <p:spPr>
            <a:xfrm>
              <a:off x="6686519" y="1841997"/>
              <a:ext cx="747944" cy="674782"/>
            </a:xfrm>
            <a:custGeom>
              <a:avLst/>
              <a:gdLst/>
              <a:ahLst/>
              <a:cxnLst/>
              <a:rect l="l" t="t" r="r" b="b"/>
              <a:pathLst>
                <a:path w="24965" h="22523" extrusionOk="0">
                  <a:moveTo>
                    <a:pt x="6901" y="1"/>
                  </a:moveTo>
                  <a:lnTo>
                    <a:pt x="2394" y="7410"/>
                  </a:lnTo>
                  <a:cubicBezTo>
                    <a:pt x="1" y="11540"/>
                    <a:pt x="3115" y="13065"/>
                    <a:pt x="3115" y="13065"/>
                  </a:cubicBezTo>
                  <a:lnTo>
                    <a:pt x="4312" y="22326"/>
                  </a:lnTo>
                  <a:lnTo>
                    <a:pt x="21244" y="22522"/>
                  </a:lnTo>
                  <a:lnTo>
                    <a:pt x="21867" y="13065"/>
                  </a:lnTo>
                  <a:cubicBezTo>
                    <a:pt x="21867" y="13065"/>
                    <a:pt x="24965" y="11540"/>
                    <a:pt x="22572" y="7410"/>
                  </a:cubicBezTo>
                  <a:lnTo>
                    <a:pt x="180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0"/>
            <p:cNvSpPr/>
            <p:nvPr/>
          </p:nvSpPr>
          <p:spPr>
            <a:xfrm>
              <a:off x="6721392" y="1837593"/>
              <a:ext cx="678707" cy="683111"/>
            </a:xfrm>
            <a:custGeom>
              <a:avLst/>
              <a:gdLst/>
              <a:ahLst/>
              <a:cxnLst/>
              <a:rect l="l" t="t" r="r" b="b"/>
              <a:pathLst>
                <a:path w="22654" h="22801" extrusionOk="0">
                  <a:moveTo>
                    <a:pt x="16834" y="279"/>
                  </a:moveTo>
                  <a:lnTo>
                    <a:pt x="21293" y="7622"/>
                  </a:lnTo>
                  <a:cubicBezTo>
                    <a:pt x="22112" y="9048"/>
                    <a:pt x="22375" y="10294"/>
                    <a:pt x="22047" y="11343"/>
                  </a:cubicBezTo>
                  <a:cubicBezTo>
                    <a:pt x="21817" y="12081"/>
                    <a:pt x="21309" y="12703"/>
                    <a:pt x="20637" y="13097"/>
                  </a:cubicBezTo>
                  <a:lnTo>
                    <a:pt x="20572" y="13130"/>
                  </a:lnTo>
                  <a:lnTo>
                    <a:pt x="19949" y="22522"/>
                  </a:lnTo>
                  <a:lnTo>
                    <a:pt x="3262" y="22341"/>
                  </a:lnTo>
                  <a:lnTo>
                    <a:pt x="2066" y="13195"/>
                  </a:lnTo>
                  <a:lnTo>
                    <a:pt x="2066" y="13130"/>
                  </a:lnTo>
                  <a:lnTo>
                    <a:pt x="2000" y="13097"/>
                  </a:lnTo>
                  <a:cubicBezTo>
                    <a:pt x="1328" y="12703"/>
                    <a:pt x="820" y="12081"/>
                    <a:pt x="591" y="11343"/>
                  </a:cubicBezTo>
                  <a:cubicBezTo>
                    <a:pt x="279" y="10294"/>
                    <a:pt x="525" y="9048"/>
                    <a:pt x="1345" y="7639"/>
                  </a:cubicBezTo>
                  <a:lnTo>
                    <a:pt x="5819" y="279"/>
                  </a:lnTo>
                  <a:close/>
                  <a:moveTo>
                    <a:pt x="5672" y="0"/>
                  </a:moveTo>
                  <a:lnTo>
                    <a:pt x="1115" y="7491"/>
                  </a:lnTo>
                  <a:cubicBezTo>
                    <a:pt x="246" y="8966"/>
                    <a:pt x="1" y="10294"/>
                    <a:pt x="328" y="11425"/>
                  </a:cubicBezTo>
                  <a:cubicBezTo>
                    <a:pt x="574" y="12212"/>
                    <a:pt x="1115" y="12884"/>
                    <a:pt x="1820" y="13294"/>
                  </a:cubicBezTo>
                  <a:lnTo>
                    <a:pt x="3033" y="22620"/>
                  </a:lnTo>
                  <a:lnTo>
                    <a:pt x="20195" y="22800"/>
                  </a:lnTo>
                  <a:lnTo>
                    <a:pt x="20834" y="13294"/>
                  </a:lnTo>
                  <a:cubicBezTo>
                    <a:pt x="21539" y="12867"/>
                    <a:pt x="22063" y="12212"/>
                    <a:pt x="22309" y="11425"/>
                  </a:cubicBezTo>
                  <a:cubicBezTo>
                    <a:pt x="22653" y="10294"/>
                    <a:pt x="22391" y="8966"/>
                    <a:pt x="21539" y="7491"/>
                  </a:cubicBezTo>
                  <a:lnTo>
                    <a:pt x="16982" y="0"/>
                  </a:lnTo>
                  <a:close/>
                </a:path>
              </a:pathLst>
            </a:custGeom>
            <a:solidFill>
              <a:srgbClr val="6BAA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0"/>
            <p:cNvSpPr/>
            <p:nvPr/>
          </p:nvSpPr>
          <p:spPr>
            <a:xfrm>
              <a:off x="6888837" y="1745257"/>
              <a:ext cx="343788" cy="100695"/>
            </a:xfrm>
            <a:custGeom>
              <a:avLst/>
              <a:gdLst/>
              <a:ahLst/>
              <a:cxnLst/>
              <a:rect l="l" t="t" r="r" b="b"/>
              <a:pathLst>
                <a:path w="11475" h="3361" extrusionOk="0">
                  <a:moveTo>
                    <a:pt x="10967" y="1"/>
                  </a:moveTo>
                  <a:lnTo>
                    <a:pt x="10705" y="33"/>
                  </a:lnTo>
                  <a:lnTo>
                    <a:pt x="11163" y="3082"/>
                  </a:lnTo>
                  <a:lnTo>
                    <a:pt x="296" y="3082"/>
                  </a:lnTo>
                  <a:lnTo>
                    <a:pt x="575" y="148"/>
                  </a:lnTo>
                  <a:lnTo>
                    <a:pt x="312" y="115"/>
                  </a:lnTo>
                  <a:lnTo>
                    <a:pt x="1" y="3361"/>
                  </a:lnTo>
                  <a:lnTo>
                    <a:pt x="11475" y="3361"/>
                  </a:lnTo>
                  <a:lnTo>
                    <a:pt x="10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0"/>
            <p:cNvSpPr/>
            <p:nvPr/>
          </p:nvSpPr>
          <p:spPr>
            <a:xfrm>
              <a:off x="6899653" y="2214726"/>
              <a:ext cx="357539" cy="7879"/>
            </a:xfrm>
            <a:custGeom>
              <a:avLst/>
              <a:gdLst/>
              <a:ahLst/>
              <a:cxnLst/>
              <a:rect l="l" t="t" r="r" b="b"/>
              <a:pathLst>
                <a:path w="11934" h="263" extrusionOk="0">
                  <a:moveTo>
                    <a:pt x="5967" y="1"/>
                  </a:moveTo>
                  <a:cubicBezTo>
                    <a:pt x="4984" y="17"/>
                    <a:pt x="3984" y="17"/>
                    <a:pt x="3000" y="50"/>
                  </a:cubicBezTo>
                  <a:lnTo>
                    <a:pt x="1509" y="115"/>
                  </a:lnTo>
                  <a:cubicBezTo>
                    <a:pt x="1000" y="148"/>
                    <a:pt x="509" y="165"/>
                    <a:pt x="17" y="230"/>
                  </a:cubicBezTo>
                  <a:lnTo>
                    <a:pt x="1" y="247"/>
                  </a:lnTo>
                  <a:lnTo>
                    <a:pt x="5967" y="263"/>
                  </a:lnTo>
                  <a:lnTo>
                    <a:pt x="11933" y="247"/>
                  </a:lnTo>
                  <a:lnTo>
                    <a:pt x="11933" y="230"/>
                  </a:lnTo>
                  <a:cubicBezTo>
                    <a:pt x="11442" y="181"/>
                    <a:pt x="10934" y="148"/>
                    <a:pt x="10442" y="115"/>
                  </a:cubicBezTo>
                  <a:lnTo>
                    <a:pt x="8950" y="50"/>
                  </a:lnTo>
                  <a:cubicBezTo>
                    <a:pt x="7967" y="17"/>
                    <a:pt x="6967" y="17"/>
                    <a:pt x="59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0"/>
            <p:cNvSpPr/>
            <p:nvPr/>
          </p:nvSpPr>
          <p:spPr>
            <a:xfrm>
              <a:off x="7047474" y="2648842"/>
              <a:ext cx="30" cy="30"/>
            </a:xfrm>
            <a:custGeom>
              <a:avLst/>
              <a:gdLst/>
              <a:ahLst/>
              <a:cxnLst/>
              <a:rect l="l" t="t" r="r" b="b"/>
              <a:pathLst>
                <a:path w="1" h="1" extrusionOk="0">
                  <a:moveTo>
                    <a:pt x="0" y="1"/>
                  </a:moveTo>
                  <a:close/>
                </a:path>
              </a:pathLst>
            </a:custGeom>
            <a:solidFill>
              <a:srgbClr val="FF6041"/>
            </a:solidFill>
            <a:ln w="3700" cap="flat" cmpd="sng">
              <a:solidFill>
                <a:srgbClr val="FF6041"/>
              </a:solidFill>
              <a:prstDash val="solid"/>
              <a:miter lim="1639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0"/>
            <p:cNvSpPr/>
            <p:nvPr/>
          </p:nvSpPr>
          <p:spPr>
            <a:xfrm>
              <a:off x="7281729" y="2651298"/>
              <a:ext cx="30" cy="30"/>
            </a:xfrm>
            <a:custGeom>
              <a:avLst/>
              <a:gdLst/>
              <a:ahLst/>
              <a:cxnLst/>
              <a:rect l="l" t="t" r="r" b="b"/>
              <a:pathLst>
                <a:path w="1" h="1" extrusionOk="0">
                  <a:moveTo>
                    <a:pt x="0" y="1"/>
                  </a:moveTo>
                  <a:close/>
                </a:path>
              </a:pathLst>
            </a:custGeom>
            <a:solidFill>
              <a:srgbClr val="FF6041"/>
            </a:solidFill>
            <a:ln w="3700" cap="flat" cmpd="sng">
              <a:solidFill>
                <a:srgbClr val="FF6041"/>
              </a:solidFill>
              <a:prstDash val="solid"/>
              <a:miter lim="1639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0"/>
            <p:cNvSpPr/>
            <p:nvPr/>
          </p:nvSpPr>
          <p:spPr>
            <a:xfrm>
              <a:off x="7527758" y="2755438"/>
              <a:ext cx="343728" cy="225327"/>
            </a:xfrm>
            <a:custGeom>
              <a:avLst/>
              <a:gdLst/>
              <a:ahLst/>
              <a:cxnLst/>
              <a:rect l="l" t="t" r="r" b="b"/>
              <a:pathLst>
                <a:path w="11473" h="7521" extrusionOk="0">
                  <a:moveTo>
                    <a:pt x="5333" y="0"/>
                  </a:moveTo>
                  <a:cubicBezTo>
                    <a:pt x="3151" y="0"/>
                    <a:pt x="892" y="924"/>
                    <a:pt x="0" y="2376"/>
                  </a:cubicBezTo>
                  <a:lnTo>
                    <a:pt x="2819" y="2622"/>
                  </a:lnTo>
                  <a:cubicBezTo>
                    <a:pt x="2819" y="2622"/>
                    <a:pt x="3868" y="4851"/>
                    <a:pt x="3885" y="6130"/>
                  </a:cubicBezTo>
                  <a:cubicBezTo>
                    <a:pt x="3868" y="6408"/>
                    <a:pt x="3967" y="6671"/>
                    <a:pt x="4147" y="6884"/>
                  </a:cubicBezTo>
                  <a:cubicBezTo>
                    <a:pt x="4301" y="7065"/>
                    <a:pt x="4521" y="7237"/>
                    <a:pt x="4787" y="7237"/>
                  </a:cubicBezTo>
                  <a:cubicBezTo>
                    <a:pt x="5000" y="7237"/>
                    <a:pt x="5244" y="7125"/>
                    <a:pt x="5508" y="6818"/>
                  </a:cubicBezTo>
                  <a:cubicBezTo>
                    <a:pt x="5508" y="6818"/>
                    <a:pt x="5862" y="7520"/>
                    <a:pt x="6353" y="7520"/>
                  </a:cubicBezTo>
                  <a:cubicBezTo>
                    <a:pt x="6594" y="7520"/>
                    <a:pt x="6867" y="7352"/>
                    <a:pt x="7147" y="6851"/>
                  </a:cubicBezTo>
                  <a:cubicBezTo>
                    <a:pt x="7147" y="6851"/>
                    <a:pt x="7483" y="7223"/>
                    <a:pt x="7879" y="7223"/>
                  </a:cubicBezTo>
                  <a:cubicBezTo>
                    <a:pt x="8137" y="7223"/>
                    <a:pt x="8422" y="7064"/>
                    <a:pt x="8655" y="6540"/>
                  </a:cubicBezTo>
                  <a:cubicBezTo>
                    <a:pt x="8655" y="6540"/>
                    <a:pt x="8672" y="6541"/>
                    <a:pt x="8702" y="6541"/>
                  </a:cubicBezTo>
                  <a:cubicBezTo>
                    <a:pt x="9075" y="6541"/>
                    <a:pt x="11473" y="6401"/>
                    <a:pt x="10064" y="2720"/>
                  </a:cubicBezTo>
                  <a:cubicBezTo>
                    <a:pt x="9330" y="801"/>
                    <a:pt x="7365" y="0"/>
                    <a:pt x="5333" y="0"/>
                  </a:cubicBez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0"/>
            <p:cNvSpPr/>
            <p:nvPr/>
          </p:nvSpPr>
          <p:spPr>
            <a:xfrm>
              <a:off x="7520867" y="2751004"/>
              <a:ext cx="330036" cy="233776"/>
            </a:xfrm>
            <a:custGeom>
              <a:avLst/>
              <a:gdLst/>
              <a:ahLst/>
              <a:cxnLst/>
              <a:rect l="l" t="t" r="r" b="b"/>
              <a:pathLst>
                <a:path w="11016" h="7803" extrusionOk="0">
                  <a:moveTo>
                    <a:pt x="5598" y="268"/>
                  </a:moveTo>
                  <a:cubicBezTo>
                    <a:pt x="5809" y="268"/>
                    <a:pt x="6020" y="277"/>
                    <a:pt x="6229" y="295"/>
                  </a:cubicBezTo>
                  <a:cubicBezTo>
                    <a:pt x="7377" y="410"/>
                    <a:pt x="9393" y="885"/>
                    <a:pt x="10163" y="2901"/>
                  </a:cubicBezTo>
                  <a:cubicBezTo>
                    <a:pt x="10704" y="4278"/>
                    <a:pt x="10737" y="5294"/>
                    <a:pt x="10294" y="5917"/>
                  </a:cubicBezTo>
                  <a:cubicBezTo>
                    <a:pt x="9862" y="6513"/>
                    <a:pt x="9064" y="6540"/>
                    <a:pt x="8911" y="6540"/>
                  </a:cubicBezTo>
                  <a:cubicBezTo>
                    <a:pt x="8895" y="6540"/>
                    <a:pt x="8886" y="6540"/>
                    <a:pt x="8885" y="6540"/>
                  </a:cubicBezTo>
                  <a:lnTo>
                    <a:pt x="8786" y="6540"/>
                  </a:lnTo>
                  <a:lnTo>
                    <a:pt x="8754" y="6622"/>
                  </a:lnTo>
                  <a:cubicBezTo>
                    <a:pt x="8590" y="6983"/>
                    <a:pt x="8409" y="7179"/>
                    <a:pt x="8180" y="7212"/>
                  </a:cubicBezTo>
                  <a:cubicBezTo>
                    <a:pt x="8152" y="7217"/>
                    <a:pt x="8125" y="7220"/>
                    <a:pt x="8097" y="7220"/>
                  </a:cubicBezTo>
                  <a:cubicBezTo>
                    <a:pt x="7780" y="7220"/>
                    <a:pt x="7475" y="6901"/>
                    <a:pt x="7475" y="6901"/>
                  </a:cubicBezTo>
                  <a:lnTo>
                    <a:pt x="7344" y="6770"/>
                  </a:lnTo>
                  <a:lnTo>
                    <a:pt x="7262" y="6933"/>
                  </a:lnTo>
                  <a:cubicBezTo>
                    <a:pt x="7032" y="7310"/>
                    <a:pt x="6803" y="7524"/>
                    <a:pt x="6574" y="7524"/>
                  </a:cubicBezTo>
                  <a:cubicBezTo>
                    <a:pt x="6246" y="7524"/>
                    <a:pt x="5951" y="7081"/>
                    <a:pt x="5869" y="6901"/>
                  </a:cubicBezTo>
                  <a:lnTo>
                    <a:pt x="5770" y="6720"/>
                  </a:lnTo>
                  <a:lnTo>
                    <a:pt x="5623" y="6868"/>
                  </a:lnTo>
                  <a:cubicBezTo>
                    <a:pt x="5492" y="7065"/>
                    <a:pt x="5262" y="7212"/>
                    <a:pt x="5016" y="7229"/>
                  </a:cubicBezTo>
                  <a:cubicBezTo>
                    <a:pt x="4803" y="7212"/>
                    <a:pt x="4607" y="7097"/>
                    <a:pt x="4475" y="6933"/>
                  </a:cubicBezTo>
                  <a:cubicBezTo>
                    <a:pt x="4312" y="6737"/>
                    <a:pt x="4230" y="6507"/>
                    <a:pt x="4246" y="6261"/>
                  </a:cubicBezTo>
                  <a:cubicBezTo>
                    <a:pt x="4230" y="4967"/>
                    <a:pt x="3213" y="2786"/>
                    <a:pt x="3164" y="2688"/>
                  </a:cubicBezTo>
                  <a:lnTo>
                    <a:pt x="3131" y="2623"/>
                  </a:lnTo>
                  <a:lnTo>
                    <a:pt x="460" y="2393"/>
                  </a:lnTo>
                  <a:cubicBezTo>
                    <a:pt x="1382" y="1128"/>
                    <a:pt x="3508" y="268"/>
                    <a:pt x="5598" y="268"/>
                  </a:cubicBezTo>
                  <a:close/>
                  <a:moveTo>
                    <a:pt x="5554" y="1"/>
                  </a:moveTo>
                  <a:cubicBezTo>
                    <a:pt x="3260" y="1"/>
                    <a:pt x="1007" y="986"/>
                    <a:pt x="115" y="2442"/>
                  </a:cubicBezTo>
                  <a:lnTo>
                    <a:pt x="1" y="2623"/>
                  </a:lnTo>
                  <a:lnTo>
                    <a:pt x="2967" y="2885"/>
                  </a:lnTo>
                  <a:cubicBezTo>
                    <a:pt x="3131" y="3262"/>
                    <a:pt x="3967" y="5147"/>
                    <a:pt x="3984" y="6261"/>
                  </a:cubicBezTo>
                  <a:cubicBezTo>
                    <a:pt x="3967" y="6573"/>
                    <a:pt x="4082" y="6868"/>
                    <a:pt x="4279" y="7114"/>
                  </a:cubicBezTo>
                  <a:cubicBezTo>
                    <a:pt x="4459" y="7343"/>
                    <a:pt x="4721" y="7491"/>
                    <a:pt x="5016" y="7524"/>
                  </a:cubicBezTo>
                  <a:cubicBezTo>
                    <a:pt x="5295" y="7507"/>
                    <a:pt x="5541" y="7376"/>
                    <a:pt x="5721" y="7179"/>
                  </a:cubicBezTo>
                  <a:cubicBezTo>
                    <a:pt x="5869" y="7425"/>
                    <a:pt x="6164" y="7802"/>
                    <a:pt x="6574" y="7802"/>
                  </a:cubicBezTo>
                  <a:lnTo>
                    <a:pt x="6590" y="7802"/>
                  </a:lnTo>
                  <a:cubicBezTo>
                    <a:pt x="6885" y="7802"/>
                    <a:pt x="7164" y="7606"/>
                    <a:pt x="7409" y="7212"/>
                  </a:cubicBezTo>
                  <a:cubicBezTo>
                    <a:pt x="7622" y="7395"/>
                    <a:pt x="7892" y="7493"/>
                    <a:pt x="8166" y="7493"/>
                  </a:cubicBezTo>
                  <a:cubicBezTo>
                    <a:pt x="8187" y="7493"/>
                    <a:pt x="8208" y="7492"/>
                    <a:pt x="8229" y="7491"/>
                  </a:cubicBezTo>
                  <a:cubicBezTo>
                    <a:pt x="8524" y="7425"/>
                    <a:pt x="8786" y="7212"/>
                    <a:pt x="8967" y="6819"/>
                  </a:cubicBezTo>
                  <a:cubicBezTo>
                    <a:pt x="9245" y="6802"/>
                    <a:pt x="10048" y="6737"/>
                    <a:pt x="10524" y="6081"/>
                  </a:cubicBezTo>
                  <a:cubicBezTo>
                    <a:pt x="11016" y="5376"/>
                    <a:pt x="10999" y="4278"/>
                    <a:pt x="10425" y="2803"/>
                  </a:cubicBezTo>
                  <a:cubicBezTo>
                    <a:pt x="9819" y="1229"/>
                    <a:pt x="8311" y="213"/>
                    <a:pt x="6262" y="33"/>
                  </a:cubicBezTo>
                  <a:cubicBezTo>
                    <a:pt x="6027" y="11"/>
                    <a:pt x="5790" y="1"/>
                    <a:pt x="5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0"/>
            <p:cNvSpPr/>
            <p:nvPr/>
          </p:nvSpPr>
          <p:spPr>
            <a:xfrm>
              <a:off x="7687833" y="2861975"/>
              <a:ext cx="27533" cy="99227"/>
            </a:xfrm>
            <a:custGeom>
              <a:avLst/>
              <a:gdLst/>
              <a:ahLst/>
              <a:cxnLst/>
              <a:rect l="l" t="t" r="r" b="b"/>
              <a:pathLst>
                <a:path w="919" h="3312" extrusionOk="0">
                  <a:moveTo>
                    <a:pt x="247" y="0"/>
                  </a:moveTo>
                  <a:lnTo>
                    <a:pt x="1" y="132"/>
                  </a:lnTo>
                  <a:cubicBezTo>
                    <a:pt x="624" y="1279"/>
                    <a:pt x="33" y="3213"/>
                    <a:pt x="33" y="3229"/>
                  </a:cubicBezTo>
                  <a:lnTo>
                    <a:pt x="296" y="3311"/>
                  </a:lnTo>
                  <a:cubicBezTo>
                    <a:pt x="328" y="3229"/>
                    <a:pt x="919" y="1246"/>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0"/>
            <p:cNvSpPr/>
            <p:nvPr/>
          </p:nvSpPr>
          <p:spPr>
            <a:xfrm>
              <a:off x="7738405" y="2853616"/>
              <a:ext cx="30499" cy="108574"/>
            </a:xfrm>
            <a:custGeom>
              <a:avLst/>
              <a:gdLst/>
              <a:ahLst/>
              <a:cxnLst/>
              <a:rect l="l" t="t" r="r" b="b"/>
              <a:pathLst>
                <a:path w="1018" h="3624" extrusionOk="0">
                  <a:moveTo>
                    <a:pt x="476" y="1"/>
                  </a:moveTo>
                  <a:lnTo>
                    <a:pt x="230" y="83"/>
                  </a:lnTo>
                  <a:cubicBezTo>
                    <a:pt x="722" y="1476"/>
                    <a:pt x="1" y="3508"/>
                    <a:pt x="1" y="3525"/>
                  </a:cubicBezTo>
                  <a:lnTo>
                    <a:pt x="247" y="3623"/>
                  </a:lnTo>
                  <a:cubicBezTo>
                    <a:pt x="280" y="3541"/>
                    <a:pt x="1017" y="1492"/>
                    <a:pt x="4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0"/>
            <p:cNvSpPr/>
            <p:nvPr/>
          </p:nvSpPr>
          <p:spPr>
            <a:xfrm>
              <a:off x="7783584" y="2852148"/>
              <a:ext cx="24597" cy="100695"/>
            </a:xfrm>
            <a:custGeom>
              <a:avLst/>
              <a:gdLst/>
              <a:ahLst/>
              <a:cxnLst/>
              <a:rect l="l" t="t" r="r" b="b"/>
              <a:pathLst>
                <a:path w="821" h="3361" extrusionOk="0">
                  <a:moveTo>
                    <a:pt x="329" y="1"/>
                  </a:moveTo>
                  <a:lnTo>
                    <a:pt x="67" y="99"/>
                  </a:lnTo>
                  <a:cubicBezTo>
                    <a:pt x="542" y="1394"/>
                    <a:pt x="1" y="3262"/>
                    <a:pt x="1" y="3279"/>
                  </a:cubicBezTo>
                  <a:lnTo>
                    <a:pt x="247" y="3361"/>
                  </a:lnTo>
                  <a:cubicBezTo>
                    <a:pt x="280" y="3279"/>
                    <a:pt x="821" y="1394"/>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0"/>
            <p:cNvSpPr/>
            <p:nvPr/>
          </p:nvSpPr>
          <p:spPr>
            <a:xfrm>
              <a:off x="7695203" y="2696478"/>
              <a:ext cx="30" cy="30"/>
            </a:xfrm>
            <a:custGeom>
              <a:avLst/>
              <a:gdLst/>
              <a:ahLst/>
              <a:cxnLst/>
              <a:rect l="l" t="t" r="r" b="b"/>
              <a:pathLst>
                <a:path w="1" h="1" extrusionOk="0">
                  <a:moveTo>
                    <a:pt x="1" y="1"/>
                  </a:moveTo>
                  <a:close/>
                </a:path>
              </a:pathLst>
            </a:custGeom>
            <a:solidFill>
              <a:srgbClr val="FC52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0"/>
        <p:cNvGrpSpPr/>
        <p:nvPr/>
      </p:nvGrpSpPr>
      <p:grpSpPr>
        <a:xfrm>
          <a:off x="0" y="0"/>
          <a:ext cx="0" cy="0"/>
          <a:chOff x="0" y="0"/>
          <a:chExt cx="0" cy="0"/>
        </a:xfrm>
      </p:grpSpPr>
      <p:sp>
        <p:nvSpPr>
          <p:cNvPr id="1431" name="Google Shape;1431;p36"/>
          <p:cNvSpPr/>
          <p:nvPr/>
        </p:nvSpPr>
        <p:spPr>
          <a:xfrm>
            <a:off x="301475" y="4607775"/>
            <a:ext cx="8543665" cy="29700"/>
          </a:xfrm>
          <a:custGeom>
            <a:avLst/>
            <a:gdLst/>
            <a:ahLst/>
            <a:cxnLst/>
            <a:rect l="l" t="t" r="r" b="b"/>
            <a:pathLst>
              <a:path w="266573" h="280" extrusionOk="0">
                <a:moveTo>
                  <a:pt x="0" y="1"/>
                </a:moveTo>
                <a:lnTo>
                  <a:pt x="0" y="279"/>
                </a:lnTo>
                <a:lnTo>
                  <a:pt x="266572" y="279"/>
                </a:lnTo>
                <a:lnTo>
                  <a:pt x="266572"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6"/>
          <p:cNvSpPr txBox="1">
            <a:spLocks noGrp="1"/>
          </p:cNvSpPr>
          <p:nvPr>
            <p:ph type="title"/>
          </p:nvPr>
        </p:nvSpPr>
        <p:spPr>
          <a:xfrm>
            <a:off x="207800" y="1058413"/>
            <a:ext cx="5624550" cy="210473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300" dirty="0"/>
              <a:t>E O QUE VOCÊ ACHOU? </a:t>
            </a:r>
            <a:r>
              <a:rPr lang="en" dirty="0">
                <a:solidFill>
                  <a:schemeClr val="dk2"/>
                </a:solidFill>
              </a:rPr>
              <a:t>VENHA FAZER PARTE TAMBÉM</a:t>
            </a:r>
            <a:endParaRPr dirty="0">
              <a:solidFill>
                <a:schemeClr val="dk2"/>
              </a:solidFill>
            </a:endParaRPr>
          </a:p>
        </p:txBody>
      </p:sp>
      <p:grpSp>
        <p:nvGrpSpPr>
          <p:cNvPr id="1433" name="Google Shape;1433;p36"/>
          <p:cNvGrpSpPr/>
          <p:nvPr/>
        </p:nvGrpSpPr>
        <p:grpSpPr>
          <a:xfrm>
            <a:off x="4425232" y="890302"/>
            <a:ext cx="4850025" cy="4197475"/>
            <a:chOff x="4662400" y="861650"/>
            <a:chExt cx="4850025" cy="4197475"/>
          </a:xfrm>
        </p:grpSpPr>
        <p:sp>
          <p:nvSpPr>
            <p:cNvPr id="1434" name="Google Shape;1434;p36"/>
            <p:cNvSpPr/>
            <p:nvPr/>
          </p:nvSpPr>
          <p:spPr>
            <a:xfrm>
              <a:off x="8929900" y="2153025"/>
              <a:ext cx="367850" cy="225575"/>
            </a:xfrm>
            <a:custGeom>
              <a:avLst/>
              <a:gdLst/>
              <a:ahLst/>
              <a:cxnLst/>
              <a:rect l="l" t="t" r="r" b="b"/>
              <a:pathLst>
                <a:path w="14714" h="9023" extrusionOk="0">
                  <a:moveTo>
                    <a:pt x="0" y="0"/>
                  </a:moveTo>
                  <a:cubicBezTo>
                    <a:pt x="251" y="1791"/>
                    <a:pt x="184" y="3884"/>
                    <a:pt x="201" y="5256"/>
                  </a:cubicBezTo>
                  <a:cubicBezTo>
                    <a:pt x="218" y="6528"/>
                    <a:pt x="168" y="7784"/>
                    <a:pt x="34" y="9023"/>
                  </a:cubicBezTo>
                  <a:lnTo>
                    <a:pt x="14713" y="9023"/>
                  </a:lnTo>
                  <a:lnTo>
                    <a:pt x="14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6"/>
            <p:cNvSpPr/>
            <p:nvPr/>
          </p:nvSpPr>
          <p:spPr>
            <a:xfrm>
              <a:off x="5779275" y="2153025"/>
              <a:ext cx="2914200" cy="225575"/>
            </a:xfrm>
            <a:custGeom>
              <a:avLst/>
              <a:gdLst/>
              <a:ahLst/>
              <a:cxnLst/>
              <a:rect l="l" t="t" r="r" b="b"/>
              <a:pathLst>
                <a:path w="116568" h="9023" extrusionOk="0">
                  <a:moveTo>
                    <a:pt x="1" y="0"/>
                  </a:moveTo>
                  <a:lnTo>
                    <a:pt x="1" y="9023"/>
                  </a:lnTo>
                  <a:lnTo>
                    <a:pt x="116233" y="9023"/>
                  </a:lnTo>
                  <a:cubicBezTo>
                    <a:pt x="116518" y="6294"/>
                    <a:pt x="116568" y="3566"/>
                    <a:pt x="116401" y="837"/>
                  </a:cubicBezTo>
                  <a:cubicBezTo>
                    <a:pt x="116384" y="553"/>
                    <a:pt x="116367" y="285"/>
                    <a:pt x="1163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6"/>
            <p:cNvSpPr/>
            <p:nvPr/>
          </p:nvSpPr>
          <p:spPr>
            <a:xfrm>
              <a:off x="5779275" y="2421675"/>
              <a:ext cx="2900825" cy="225150"/>
            </a:xfrm>
            <a:custGeom>
              <a:avLst/>
              <a:gdLst/>
              <a:ahLst/>
              <a:cxnLst/>
              <a:rect l="l" t="t" r="r" b="b"/>
              <a:pathLst>
                <a:path w="116033" h="9006" extrusionOk="0">
                  <a:moveTo>
                    <a:pt x="1" y="1"/>
                  </a:moveTo>
                  <a:lnTo>
                    <a:pt x="1" y="9006"/>
                  </a:lnTo>
                  <a:lnTo>
                    <a:pt x="113940" y="9006"/>
                  </a:lnTo>
                  <a:cubicBezTo>
                    <a:pt x="114928" y="6077"/>
                    <a:pt x="115614" y="3064"/>
                    <a:pt x="1160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6"/>
            <p:cNvSpPr/>
            <p:nvPr/>
          </p:nvSpPr>
          <p:spPr>
            <a:xfrm>
              <a:off x="8840750" y="2421675"/>
              <a:ext cx="457000" cy="225150"/>
            </a:xfrm>
            <a:custGeom>
              <a:avLst/>
              <a:gdLst/>
              <a:ahLst/>
              <a:cxnLst/>
              <a:rect l="l" t="t" r="r" b="b"/>
              <a:pathLst>
                <a:path w="18280" h="9006" extrusionOk="0">
                  <a:moveTo>
                    <a:pt x="3365" y="1"/>
                  </a:moveTo>
                  <a:cubicBezTo>
                    <a:pt x="3248" y="603"/>
                    <a:pt x="3114" y="1223"/>
                    <a:pt x="2964" y="1825"/>
                  </a:cubicBezTo>
                  <a:cubicBezTo>
                    <a:pt x="2800" y="2430"/>
                    <a:pt x="479" y="8246"/>
                    <a:pt x="29" y="8246"/>
                  </a:cubicBezTo>
                  <a:cubicBezTo>
                    <a:pt x="19" y="8246"/>
                    <a:pt x="9" y="8242"/>
                    <a:pt x="1" y="8236"/>
                  </a:cubicBezTo>
                  <a:lnTo>
                    <a:pt x="1" y="8236"/>
                  </a:lnTo>
                  <a:cubicBezTo>
                    <a:pt x="319" y="8487"/>
                    <a:pt x="620" y="8738"/>
                    <a:pt x="905" y="9006"/>
                  </a:cubicBezTo>
                  <a:lnTo>
                    <a:pt x="18279" y="9006"/>
                  </a:lnTo>
                  <a:lnTo>
                    <a:pt x="182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6"/>
            <p:cNvSpPr/>
            <p:nvPr/>
          </p:nvSpPr>
          <p:spPr>
            <a:xfrm>
              <a:off x="8901450" y="2689925"/>
              <a:ext cx="396300" cy="225575"/>
            </a:xfrm>
            <a:custGeom>
              <a:avLst/>
              <a:gdLst/>
              <a:ahLst/>
              <a:cxnLst/>
              <a:rect l="l" t="t" r="r" b="b"/>
              <a:pathLst>
                <a:path w="15852" h="9023" extrusionOk="0">
                  <a:moveTo>
                    <a:pt x="0" y="0"/>
                  </a:moveTo>
                  <a:cubicBezTo>
                    <a:pt x="1774" y="2427"/>
                    <a:pt x="2762" y="5490"/>
                    <a:pt x="3348" y="8486"/>
                  </a:cubicBezTo>
                  <a:cubicBezTo>
                    <a:pt x="3381" y="8654"/>
                    <a:pt x="3398" y="8838"/>
                    <a:pt x="3431" y="9022"/>
                  </a:cubicBezTo>
                  <a:lnTo>
                    <a:pt x="15851" y="9022"/>
                  </a:lnTo>
                  <a:lnTo>
                    <a:pt x="15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6"/>
            <p:cNvSpPr/>
            <p:nvPr/>
          </p:nvSpPr>
          <p:spPr>
            <a:xfrm>
              <a:off x="5779275" y="2689925"/>
              <a:ext cx="2894950" cy="225575"/>
            </a:xfrm>
            <a:custGeom>
              <a:avLst/>
              <a:gdLst/>
              <a:ahLst/>
              <a:cxnLst/>
              <a:rect l="l" t="t" r="r" b="b"/>
              <a:pathLst>
                <a:path w="115798" h="9023" extrusionOk="0">
                  <a:moveTo>
                    <a:pt x="1" y="0"/>
                  </a:moveTo>
                  <a:lnTo>
                    <a:pt x="1" y="9022"/>
                  </a:lnTo>
                  <a:lnTo>
                    <a:pt x="115798" y="9022"/>
                  </a:lnTo>
                  <a:cubicBezTo>
                    <a:pt x="115195" y="7198"/>
                    <a:pt x="114492" y="5423"/>
                    <a:pt x="113672" y="3699"/>
                  </a:cubicBezTo>
                  <a:cubicBezTo>
                    <a:pt x="113404" y="3113"/>
                    <a:pt x="113120" y="2528"/>
                    <a:pt x="113053" y="1875"/>
                  </a:cubicBezTo>
                  <a:cubicBezTo>
                    <a:pt x="113003" y="1239"/>
                    <a:pt x="113103" y="603"/>
                    <a:pt x="1133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6"/>
            <p:cNvSpPr/>
            <p:nvPr/>
          </p:nvSpPr>
          <p:spPr>
            <a:xfrm>
              <a:off x="5779275" y="2958150"/>
              <a:ext cx="2949375" cy="225575"/>
            </a:xfrm>
            <a:custGeom>
              <a:avLst/>
              <a:gdLst/>
              <a:ahLst/>
              <a:cxnLst/>
              <a:rect l="l" t="t" r="r" b="b"/>
              <a:pathLst>
                <a:path w="117975" h="9023" extrusionOk="0">
                  <a:moveTo>
                    <a:pt x="1" y="0"/>
                  </a:moveTo>
                  <a:lnTo>
                    <a:pt x="1" y="9023"/>
                  </a:lnTo>
                  <a:lnTo>
                    <a:pt x="117974" y="9023"/>
                  </a:lnTo>
                  <a:cubicBezTo>
                    <a:pt x="117723" y="5976"/>
                    <a:pt x="117154" y="2946"/>
                    <a:pt x="116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6"/>
            <p:cNvSpPr/>
            <p:nvPr/>
          </p:nvSpPr>
          <p:spPr>
            <a:xfrm>
              <a:off x="8994325" y="2958150"/>
              <a:ext cx="303425" cy="225575"/>
            </a:xfrm>
            <a:custGeom>
              <a:avLst/>
              <a:gdLst/>
              <a:ahLst/>
              <a:cxnLst/>
              <a:rect l="l" t="t" r="r" b="b"/>
              <a:pathLst>
                <a:path w="12137" h="9023" extrusionOk="0">
                  <a:moveTo>
                    <a:pt x="1" y="0"/>
                  </a:moveTo>
                  <a:cubicBezTo>
                    <a:pt x="419" y="2997"/>
                    <a:pt x="520" y="6010"/>
                    <a:pt x="336" y="9023"/>
                  </a:cubicBezTo>
                  <a:lnTo>
                    <a:pt x="12136" y="9023"/>
                  </a:lnTo>
                  <a:lnTo>
                    <a:pt x="121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6"/>
            <p:cNvSpPr/>
            <p:nvPr/>
          </p:nvSpPr>
          <p:spPr>
            <a:xfrm>
              <a:off x="5779275" y="3226800"/>
              <a:ext cx="3022600" cy="190425"/>
            </a:xfrm>
            <a:custGeom>
              <a:avLst/>
              <a:gdLst/>
              <a:ahLst/>
              <a:cxnLst/>
              <a:rect l="l" t="t" r="r" b="b"/>
              <a:pathLst>
                <a:path w="120904" h="7617" extrusionOk="0">
                  <a:moveTo>
                    <a:pt x="1" y="1"/>
                  </a:moveTo>
                  <a:lnTo>
                    <a:pt x="1" y="7617"/>
                  </a:lnTo>
                  <a:lnTo>
                    <a:pt x="120903" y="7617"/>
                  </a:lnTo>
                  <a:cubicBezTo>
                    <a:pt x="120786" y="7600"/>
                    <a:pt x="120669" y="7600"/>
                    <a:pt x="120552" y="7583"/>
                  </a:cubicBezTo>
                  <a:cubicBezTo>
                    <a:pt x="119665" y="7466"/>
                    <a:pt x="118694" y="7232"/>
                    <a:pt x="118275" y="6445"/>
                  </a:cubicBezTo>
                  <a:cubicBezTo>
                    <a:pt x="118007" y="5960"/>
                    <a:pt x="118041" y="5374"/>
                    <a:pt x="118074" y="4821"/>
                  </a:cubicBezTo>
                  <a:cubicBezTo>
                    <a:pt x="118158" y="3214"/>
                    <a:pt x="118175" y="1607"/>
                    <a:pt x="1180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6"/>
            <p:cNvSpPr/>
            <p:nvPr/>
          </p:nvSpPr>
          <p:spPr>
            <a:xfrm>
              <a:off x="8925300" y="3226800"/>
              <a:ext cx="471200" cy="190000"/>
            </a:xfrm>
            <a:custGeom>
              <a:avLst/>
              <a:gdLst/>
              <a:ahLst/>
              <a:cxnLst/>
              <a:rect l="l" t="t" r="r" b="b"/>
              <a:pathLst>
                <a:path w="18848" h="7600" extrusionOk="0">
                  <a:moveTo>
                    <a:pt x="2946" y="1"/>
                  </a:moveTo>
                  <a:cubicBezTo>
                    <a:pt x="2728" y="2076"/>
                    <a:pt x="2377" y="4135"/>
                    <a:pt x="1875" y="6160"/>
                  </a:cubicBezTo>
                  <a:cubicBezTo>
                    <a:pt x="1774" y="6579"/>
                    <a:pt x="1640" y="7014"/>
                    <a:pt x="1289" y="7265"/>
                  </a:cubicBezTo>
                  <a:cubicBezTo>
                    <a:pt x="1021" y="7449"/>
                    <a:pt x="686" y="7550"/>
                    <a:pt x="352" y="7566"/>
                  </a:cubicBezTo>
                  <a:cubicBezTo>
                    <a:pt x="234" y="7583"/>
                    <a:pt x="117" y="7600"/>
                    <a:pt x="0" y="7600"/>
                  </a:cubicBezTo>
                  <a:lnTo>
                    <a:pt x="18848" y="7600"/>
                  </a:lnTo>
                  <a:lnTo>
                    <a:pt x="18848" y="7399"/>
                  </a:lnTo>
                  <a:lnTo>
                    <a:pt x="14897" y="7399"/>
                  </a:lnTo>
                  <a:lnTo>
                    <a:pt x="148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6"/>
            <p:cNvSpPr/>
            <p:nvPr/>
          </p:nvSpPr>
          <p:spPr>
            <a:xfrm>
              <a:off x="9297725" y="2153025"/>
              <a:ext cx="98775" cy="225575"/>
            </a:xfrm>
            <a:custGeom>
              <a:avLst/>
              <a:gdLst/>
              <a:ahLst/>
              <a:cxnLst/>
              <a:rect l="l" t="t" r="r" b="b"/>
              <a:pathLst>
                <a:path w="3951" h="9023" extrusionOk="0">
                  <a:moveTo>
                    <a:pt x="0" y="0"/>
                  </a:moveTo>
                  <a:lnTo>
                    <a:pt x="0" y="9023"/>
                  </a:lnTo>
                  <a:lnTo>
                    <a:pt x="3951" y="9023"/>
                  </a:lnTo>
                  <a:lnTo>
                    <a:pt x="3951" y="0"/>
                  </a:ln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6"/>
            <p:cNvSpPr/>
            <p:nvPr/>
          </p:nvSpPr>
          <p:spPr>
            <a:xfrm>
              <a:off x="9297725" y="2153025"/>
              <a:ext cx="98775" cy="225575"/>
            </a:xfrm>
            <a:custGeom>
              <a:avLst/>
              <a:gdLst/>
              <a:ahLst/>
              <a:cxnLst/>
              <a:rect l="l" t="t" r="r" b="b"/>
              <a:pathLst>
                <a:path w="3951" h="9023" extrusionOk="0">
                  <a:moveTo>
                    <a:pt x="0" y="0"/>
                  </a:moveTo>
                  <a:lnTo>
                    <a:pt x="0" y="9023"/>
                  </a:lnTo>
                  <a:lnTo>
                    <a:pt x="3951" y="9023"/>
                  </a:lnTo>
                  <a:lnTo>
                    <a:pt x="39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6"/>
            <p:cNvSpPr/>
            <p:nvPr/>
          </p:nvSpPr>
          <p:spPr>
            <a:xfrm>
              <a:off x="9297725" y="2421675"/>
              <a:ext cx="98775" cy="225150"/>
            </a:xfrm>
            <a:custGeom>
              <a:avLst/>
              <a:gdLst/>
              <a:ahLst/>
              <a:cxnLst/>
              <a:rect l="l" t="t" r="r" b="b"/>
              <a:pathLst>
                <a:path w="3951" h="9006" extrusionOk="0">
                  <a:moveTo>
                    <a:pt x="0" y="1"/>
                  </a:moveTo>
                  <a:lnTo>
                    <a:pt x="0" y="9006"/>
                  </a:lnTo>
                  <a:lnTo>
                    <a:pt x="3951" y="9006"/>
                  </a:lnTo>
                  <a:lnTo>
                    <a:pt x="3951" y="1"/>
                  </a:ln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6"/>
            <p:cNvSpPr/>
            <p:nvPr/>
          </p:nvSpPr>
          <p:spPr>
            <a:xfrm>
              <a:off x="9297725" y="2421675"/>
              <a:ext cx="98775" cy="225150"/>
            </a:xfrm>
            <a:custGeom>
              <a:avLst/>
              <a:gdLst/>
              <a:ahLst/>
              <a:cxnLst/>
              <a:rect l="l" t="t" r="r" b="b"/>
              <a:pathLst>
                <a:path w="3951" h="9006" extrusionOk="0">
                  <a:moveTo>
                    <a:pt x="0" y="1"/>
                  </a:moveTo>
                  <a:lnTo>
                    <a:pt x="0" y="9006"/>
                  </a:lnTo>
                  <a:lnTo>
                    <a:pt x="3951" y="9006"/>
                  </a:lnTo>
                  <a:lnTo>
                    <a:pt x="39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6"/>
            <p:cNvSpPr/>
            <p:nvPr/>
          </p:nvSpPr>
          <p:spPr>
            <a:xfrm>
              <a:off x="9297725" y="2689925"/>
              <a:ext cx="98775" cy="225575"/>
            </a:xfrm>
            <a:custGeom>
              <a:avLst/>
              <a:gdLst/>
              <a:ahLst/>
              <a:cxnLst/>
              <a:rect l="l" t="t" r="r" b="b"/>
              <a:pathLst>
                <a:path w="3951" h="9023" extrusionOk="0">
                  <a:moveTo>
                    <a:pt x="0" y="0"/>
                  </a:moveTo>
                  <a:lnTo>
                    <a:pt x="0" y="9022"/>
                  </a:lnTo>
                  <a:lnTo>
                    <a:pt x="3951" y="9022"/>
                  </a:lnTo>
                  <a:lnTo>
                    <a:pt x="3951" y="0"/>
                  </a:ln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6"/>
            <p:cNvSpPr/>
            <p:nvPr/>
          </p:nvSpPr>
          <p:spPr>
            <a:xfrm>
              <a:off x="9297725" y="2689925"/>
              <a:ext cx="98775" cy="225575"/>
            </a:xfrm>
            <a:custGeom>
              <a:avLst/>
              <a:gdLst/>
              <a:ahLst/>
              <a:cxnLst/>
              <a:rect l="l" t="t" r="r" b="b"/>
              <a:pathLst>
                <a:path w="3951" h="9023" extrusionOk="0">
                  <a:moveTo>
                    <a:pt x="0" y="0"/>
                  </a:moveTo>
                  <a:lnTo>
                    <a:pt x="0" y="9022"/>
                  </a:lnTo>
                  <a:lnTo>
                    <a:pt x="3951" y="9022"/>
                  </a:lnTo>
                  <a:lnTo>
                    <a:pt x="39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6"/>
            <p:cNvSpPr/>
            <p:nvPr/>
          </p:nvSpPr>
          <p:spPr>
            <a:xfrm>
              <a:off x="9297725" y="2958150"/>
              <a:ext cx="98775" cy="225575"/>
            </a:xfrm>
            <a:custGeom>
              <a:avLst/>
              <a:gdLst/>
              <a:ahLst/>
              <a:cxnLst/>
              <a:rect l="l" t="t" r="r" b="b"/>
              <a:pathLst>
                <a:path w="3951" h="9023" extrusionOk="0">
                  <a:moveTo>
                    <a:pt x="0" y="0"/>
                  </a:moveTo>
                  <a:lnTo>
                    <a:pt x="0" y="9023"/>
                  </a:lnTo>
                  <a:lnTo>
                    <a:pt x="3951" y="9023"/>
                  </a:lnTo>
                  <a:lnTo>
                    <a:pt x="3951" y="0"/>
                  </a:ln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6"/>
            <p:cNvSpPr/>
            <p:nvPr/>
          </p:nvSpPr>
          <p:spPr>
            <a:xfrm>
              <a:off x="9297725" y="2958150"/>
              <a:ext cx="98775" cy="225575"/>
            </a:xfrm>
            <a:custGeom>
              <a:avLst/>
              <a:gdLst/>
              <a:ahLst/>
              <a:cxnLst/>
              <a:rect l="l" t="t" r="r" b="b"/>
              <a:pathLst>
                <a:path w="3951" h="9023" extrusionOk="0">
                  <a:moveTo>
                    <a:pt x="0" y="0"/>
                  </a:moveTo>
                  <a:lnTo>
                    <a:pt x="0" y="9023"/>
                  </a:lnTo>
                  <a:lnTo>
                    <a:pt x="3951" y="9023"/>
                  </a:lnTo>
                  <a:lnTo>
                    <a:pt x="39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6"/>
            <p:cNvSpPr/>
            <p:nvPr/>
          </p:nvSpPr>
          <p:spPr>
            <a:xfrm>
              <a:off x="9297725" y="3226800"/>
              <a:ext cx="98775" cy="185000"/>
            </a:xfrm>
            <a:custGeom>
              <a:avLst/>
              <a:gdLst/>
              <a:ahLst/>
              <a:cxnLst/>
              <a:rect l="l" t="t" r="r" b="b"/>
              <a:pathLst>
                <a:path w="3951" h="7400" extrusionOk="0">
                  <a:moveTo>
                    <a:pt x="0" y="1"/>
                  </a:moveTo>
                  <a:lnTo>
                    <a:pt x="0" y="7399"/>
                  </a:lnTo>
                  <a:lnTo>
                    <a:pt x="3951" y="7399"/>
                  </a:lnTo>
                  <a:lnTo>
                    <a:pt x="3951" y="1"/>
                  </a:ln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6"/>
            <p:cNvSpPr/>
            <p:nvPr/>
          </p:nvSpPr>
          <p:spPr>
            <a:xfrm>
              <a:off x="9297725" y="3226800"/>
              <a:ext cx="98775" cy="185000"/>
            </a:xfrm>
            <a:custGeom>
              <a:avLst/>
              <a:gdLst/>
              <a:ahLst/>
              <a:cxnLst/>
              <a:rect l="l" t="t" r="r" b="b"/>
              <a:pathLst>
                <a:path w="3951" h="7400" extrusionOk="0">
                  <a:moveTo>
                    <a:pt x="0" y="1"/>
                  </a:moveTo>
                  <a:lnTo>
                    <a:pt x="0" y="7399"/>
                  </a:lnTo>
                  <a:lnTo>
                    <a:pt x="3951" y="7399"/>
                  </a:lnTo>
                  <a:lnTo>
                    <a:pt x="39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6"/>
            <p:cNvSpPr/>
            <p:nvPr/>
          </p:nvSpPr>
          <p:spPr>
            <a:xfrm>
              <a:off x="5740800" y="2153025"/>
              <a:ext cx="98775" cy="225575"/>
            </a:xfrm>
            <a:custGeom>
              <a:avLst/>
              <a:gdLst/>
              <a:ahLst/>
              <a:cxnLst/>
              <a:rect l="l" t="t" r="r" b="b"/>
              <a:pathLst>
                <a:path w="3951" h="9023" extrusionOk="0">
                  <a:moveTo>
                    <a:pt x="0" y="0"/>
                  </a:moveTo>
                  <a:lnTo>
                    <a:pt x="0" y="9023"/>
                  </a:lnTo>
                  <a:lnTo>
                    <a:pt x="3950" y="9023"/>
                  </a:lnTo>
                  <a:lnTo>
                    <a:pt x="39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6"/>
            <p:cNvSpPr/>
            <p:nvPr/>
          </p:nvSpPr>
          <p:spPr>
            <a:xfrm>
              <a:off x="5740800" y="2421675"/>
              <a:ext cx="98775" cy="225150"/>
            </a:xfrm>
            <a:custGeom>
              <a:avLst/>
              <a:gdLst/>
              <a:ahLst/>
              <a:cxnLst/>
              <a:rect l="l" t="t" r="r" b="b"/>
              <a:pathLst>
                <a:path w="3951" h="9006" extrusionOk="0">
                  <a:moveTo>
                    <a:pt x="0" y="1"/>
                  </a:moveTo>
                  <a:lnTo>
                    <a:pt x="0" y="9006"/>
                  </a:lnTo>
                  <a:lnTo>
                    <a:pt x="3950" y="9006"/>
                  </a:lnTo>
                  <a:lnTo>
                    <a:pt x="39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6"/>
            <p:cNvSpPr/>
            <p:nvPr/>
          </p:nvSpPr>
          <p:spPr>
            <a:xfrm>
              <a:off x="5740800" y="2689925"/>
              <a:ext cx="98775" cy="225575"/>
            </a:xfrm>
            <a:custGeom>
              <a:avLst/>
              <a:gdLst/>
              <a:ahLst/>
              <a:cxnLst/>
              <a:rect l="l" t="t" r="r" b="b"/>
              <a:pathLst>
                <a:path w="3951" h="9023" extrusionOk="0">
                  <a:moveTo>
                    <a:pt x="0" y="0"/>
                  </a:moveTo>
                  <a:lnTo>
                    <a:pt x="0" y="9022"/>
                  </a:lnTo>
                  <a:lnTo>
                    <a:pt x="3950" y="9022"/>
                  </a:lnTo>
                  <a:lnTo>
                    <a:pt x="39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6"/>
            <p:cNvSpPr/>
            <p:nvPr/>
          </p:nvSpPr>
          <p:spPr>
            <a:xfrm>
              <a:off x="5740800" y="2958150"/>
              <a:ext cx="98775" cy="225575"/>
            </a:xfrm>
            <a:custGeom>
              <a:avLst/>
              <a:gdLst/>
              <a:ahLst/>
              <a:cxnLst/>
              <a:rect l="l" t="t" r="r" b="b"/>
              <a:pathLst>
                <a:path w="3951" h="9023" extrusionOk="0">
                  <a:moveTo>
                    <a:pt x="0" y="0"/>
                  </a:moveTo>
                  <a:lnTo>
                    <a:pt x="0" y="9023"/>
                  </a:lnTo>
                  <a:lnTo>
                    <a:pt x="3950" y="9023"/>
                  </a:lnTo>
                  <a:lnTo>
                    <a:pt x="39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6"/>
            <p:cNvSpPr/>
            <p:nvPr/>
          </p:nvSpPr>
          <p:spPr>
            <a:xfrm>
              <a:off x="5740800" y="3226800"/>
              <a:ext cx="98775" cy="185000"/>
            </a:xfrm>
            <a:custGeom>
              <a:avLst/>
              <a:gdLst/>
              <a:ahLst/>
              <a:cxnLst/>
              <a:rect l="l" t="t" r="r" b="b"/>
              <a:pathLst>
                <a:path w="3951" h="7400" extrusionOk="0">
                  <a:moveTo>
                    <a:pt x="0" y="1"/>
                  </a:moveTo>
                  <a:lnTo>
                    <a:pt x="0" y="7399"/>
                  </a:lnTo>
                  <a:lnTo>
                    <a:pt x="3950" y="7399"/>
                  </a:lnTo>
                  <a:lnTo>
                    <a:pt x="39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6"/>
            <p:cNvSpPr/>
            <p:nvPr/>
          </p:nvSpPr>
          <p:spPr>
            <a:xfrm>
              <a:off x="8801850" y="3417200"/>
              <a:ext cx="123475" cy="3175"/>
            </a:xfrm>
            <a:custGeom>
              <a:avLst/>
              <a:gdLst/>
              <a:ahLst/>
              <a:cxnLst/>
              <a:rect l="l" t="t" r="r" b="b"/>
              <a:pathLst>
                <a:path w="4939" h="127" extrusionOk="0">
                  <a:moveTo>
                    <a:pt x="0" y="1"/>
                  </a:moveTo>
                  <a:cubicBezTo>
                    <a:pt x="820" y="84"/>
                    <a:pt x="1645" y="126"/>
                    <a:pt x="2469" y="126"/>
                  </a:cubicBezTo>
                  <a:cubicBezTo>
                    <a:pt x="3294" y="126"/>
                    <a:pt x="4118" y="84"/>
                    <a:pt x="4938" y="1"/>
                  </a:cubicBezTo>
                  <a:close/>
                </a:path>
              </a:pathLst>
            </a:custGeom>
            <a:solidFill>
              <a:srgbClr val="002C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6"/>
            <p:cNvSpPr/>
            <p:nvPr/>
          </p:nvSpPr>
          <p:spPr>
            <a:xfrm>
              <a:off x="8685100" y="2153025"/>
              <a:ext cx="251100" cy="225575"/>
            </a:xfrm>
            <a:custGeom>
              <a:avLst/>
              <a:gdLst/>
              <a:ahLst/>
              <a:cxnLst/>
              <a:rect l="l" t="t" r="r" b="b"/>
              <a:pathLst>
                <a:path w="10044" h="9023" extrusionOk="0">
                  <a:moveTo>
                    <a:pt x="134" y="0"/>
                  </a:moveTo>
                  <a:cubicBezTo>
                    <a:pt x="134" y="285"/>
                    <a:pt x="151" y="553"/>
                    <a:pt x="168" y="837"/>
                  </a:cubicBezTo>
                  <a:cubicBezTo>
                    <a:pt x="335" y="3566"/>
                    <a:pt x="285" y="6294"/>
                    <a:pt x="0" y="9023"/>
                  </a:cubicBezTo>
                  <a:lnTo>
                    <a:pt x="9826" y="9023"/>
                  </a:lnTo>
                  <a:cubicBezTo>
                    <a:pt x="9960" y="7767"/>
                    <a:pt x="10010" y="6512"/>
                    <a:pt x="9993" y="5256"/>
                  </a:cubicBezTo>
                  <a:cubicBezTo>
                    <a:pt x="9976" y="3884"/>
                    <a:pt x="10043" y="1791"/>
                    <a:pt x="9792" y="0"/>
                  </a:cubicBez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6"/>
            <p:cNvSpPr/>
            <p:nvPr/>
          </p:nvSpPr>
          <p:spPr>
            <a:xfrm>
              <a:off x="8685100" y="2153025"/>
              <a:ext cx="251100" cy="225575"/>
            </a:xfrm>
            <a:custGeom>
              <a:avLst/>
              <a:gdLst/>
              <a:ahLst/>
              <a:cxnLst/>
              <a:rect l="l" t="t" r="r" b="b"/>
              <a:pathLst>
                <a:path w="10044" h="9023" extrusionOk="0">
                  <a:moveTo>
                    <a:pt x="134" y="0"/>
                  </a:moveTo>
                  <a:cubicBezTo>
                    <a:pt x="134" y="285"/>
                    <a:pt x="151" y="553"/>
                    <a:pt x="168" y="837"/>
                  </a:cubicBezTo>
                  <a:cubicBezTo>
                    <a:pt x="335" y="3566"/>
                    <a:pt x="285" y="6294"/>
                    <a:pt x="0" y="9023"/>
                  </a:cubicBezTo>
                  <a:lnTo>
                    <a:pt x="9826" y="9023"/>
                  </a:lnTo>
                  <a:cubicBezTo>
                    <a:pt x="9960" y="7767"/>
                    <a:pt x="10010" y="6512"/>
                    <a:pt x="9993" y="5256"/>
                  </a:cubicBezTo>
                  <a:cubicBezTo>
                    <a:pt x="9976" y="3884"/>
                    <a:pt x="10043" y="1791"/>
                    <a:pt x="9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6"/>
            <p:cNvSpPr/>
            <p:nvPr/>
          </p:nvSpPr>
          <p:spPr>
            <a:xfrm>
              <a:off x="8627775" y="2421675"/>
              <a:ext cx="296700" cy="225150"/>
            </a:xfrm>
            <a:custGeom>
              <a:avLst/>
              <a:gdLst/>
              <a:ahLst/>
              <a:cxnLst/>
              <a:rect l="l" t="t" r="r" b="b"/>
              <a:pathLst>
                <a:path w="11868" h="9006" extrusionOk="0">
                  <a:moveTo>
                    <a:pt x="2092" y="1"/>
                  </a:moveTo>
                  <a:cubicBezTo>
                    <a:pt x="1674" y="3064"/>
                    <a:pt x="988" y="6077"/>
                    <a:pt x="0" y="9006"/>
                  </a:cubicBezTo>
                  <a:lnTo>
                    <a:pt x="9424" y="9006"/>
                  </a:lnTo>
                  <a:cubicBezTo>
                    <a:pt x="9139" y="8738"/>
                    <a:pt x="8838" y="8487"/>
                    <a:pt x="8520" y="8236"/>
                  </a:cubicBezTo>
                  <a:lnTo>
                    <a:pt x="8520" y="8236"/>
                  </a:lnTo>
                  <a:cubicBezTo>
                    <a:pt x="8528" y="8242"/>
                    <a:pt x="8538" y="8246"/>
                    <a:pt x="8548" y="8246"/>
                  </a:cubicBezTo>
                  <a:cubicBezTo>
                    <a:pt x="8997" y="8246"/>
                    <a:pt x="11319" y="2398"/>
                    <a:pt x="11466" y="1825"/>
                  </a:cubicBezTo>
                  <a:cubicBezTo>
                    <a:pt x="11617" y="1239"/>
                    <a:pt x="11767" y="603"/>
                    <a:pt x="11868" y="1"/>
                  </a:cubicBez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6"/>
            <p:cNvSpPr/>
            <p:nvPr/>
          </p:nvSpPr>
          <p:spPr>
            <a:xfrm>
              <a:off x="8627775" y="2421675"/>
              <a:ext cx="296700" cy="225150"/>
            </a:xfrm>
            <a:custGeom>
              <a:avLst/>
              <a:gdLst/>
              <a:ahLst/>
              <a:cxnLst/>
              <a:rect l="l" t="t" r="r" b="b"/>
              <a:pathLst>
                <a:path w="11868" h="9006" extrusionOk="0">
                  <a:moveTo>
                    <a:pt x="2092" y="1"/>
                  </a:moveTo>
                  <a:cubicBezTo>
                    <a:pt x="1674" y="3064"/>
                    <a:pt x="988" y="6077"/>
                    <a:pt x="0" y="9006"/>
                  </a:cubicBezTo>
                  <a:lnTo>
                    <a:pt x="9424" y="9006"/>
                  </a:lnTo>
                  <a:cubicBezTo>
                    <a:pt x="9139" y="8738"/>
                    <a:pt x="8838" y="8487"/>
                    <a:pt x="8520" y="8236"/>
                  </a:cubicBezTo>
                  <a:lnTo>
                    <a:pt x="8520" y="8236"/>
                  </a:lnTo>
                  <a:cubicBezTo>
                    <a:pt x="8528" y="8242"/>
                    <a:pt x="8538" y="8246"/>
                    <a:pt x="8548" y="8246"/>
                  </a:cubicBezTo>
                  <a:cubicBezTo>
                    <a:pt x="8997" y="8246"/>
                    <a:pt x="11319" y="2398"/>
                    <a:pt x="11466" y="1825"/>
                  </a:cubicBezTo>
                  <a:cubicBezTo>
                    <a:pt x="11617" y="1239"/>
                    <a:pt x="11767" y="603"/>
                    <a:pt x="11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6"/>
            <p:cNvSpPr/>
            <p:nvPr/>
          </p:nvSpPr>
          <p:spPr>
            <a:xfrm>
              <a:off x="8604325" y="2689925"/>
              <a:ext cx="382925" cy="225575"/>
            </a:xfrm>
            <a:custGeom>
              <a:avLst/>
              <a:gdLst/>
              <a:ahLst/>
              <a:cxnLst/>
              <a:rect l="l" t="t" r="r" b="b"/>
              <a:pathLst>
                <a:path w="15317" h="9023" extrusionOk="0">
                  <a:moveTo>
                    <a:pt x="352" y="0"/>
                  </a:moveTo>
                  <a:cubicBezTo>
                    <a:pt x="101" y="603"/>
                    <a:pt x="1" y="1239"/>
                    <a:pt x="51" y="1875"/>
                  </a:cubicBezTo>
                  <a:cubicBezTo>
                    <a:pt x="118" y="2528"/>
                    <a:pt x="402" y="3113"/>
                    <a:pt x="670" y="3699"/>
                  </a:cubicBezTo>
                  <a:cubicBezTo>
                    <a:pt x="1490" y="5423"/>
                    <a:pt x="2193" y="7198"/>
                    <a:pt x="2779" y="9022"/>
                  </a:cubicBezTo>
                  <a:lnTo>
                    <a:pt x="15316" y="9022"/>
                  </a:lnTo>
                  <a:cubicBezTo>
                    <a:pt x="15283" y="8838"/>
                    <a:pt x="15249" y="8671"/>
                    <a:pt x="15216" y="8486"/>
                  </a:cubicBezTo>
                  <a:cubicBezTo>
                    <a:pt x="14630" y="5490"/>
                    <a:pt x="13643" y="2427"/>
                    <a:pt x="11868" y="0"/>
                  </a:cubicBez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6"/>
            <p:cNvSpPr/>
            <p:nvPr/>
          </p:nvSpPr>
          <p:spPr>
            <a:xfrm>
              <a:off x="8604325" y="2689925"/>
              <a:ext cx="382925" cy="225575"/>
            </a:xfrm>
            <a:custGeom>
              <a:avLst/>
              <a:gdLst/>
              <a:ahLst/>
              <a:cxnLst/>
              <a:rect l="l" t="t" r="r" b="b"/>
              <a:pathLst>
                <a:path w="15317" h="9023" extrusionOk="0">
                  <a:moveTo>
                    <a:pt x="352" y="0"/>
                  </a:moveTo>
                  <a:cubicBezTo>
                    <a:pt x="101" y="603"/>
                    <a:pt x="1" y="1239"/>
                    <a:pt x="51" y="1875"/>
                  </a:cubicBezTo>
                  <a:cubicBezTo>
                    <a:pt x="118" y="2528"/>
                    <a:pt x="402" y="3113"/>
                    <a:pt x="670" y="3699"/>
                  </a:cubicBezTo>
                  <a:cubicBezTo>
                    <a:pt x="1490" y="5423"/>
                    <a:pt x="2193" y="7198"/>
                    <a:pt x="2779" y="9022"/>
                  </a:cubicBezTo>
                  <a:lnTo>
                    <a:pt x="15316" y="9022"/>
                  </a:lnTo>
                  <a:cubicBezTo>
                    <a:pt x="15283" y="8838"/>
                    <a:pt x="15249" y="8671"/>
                    <a:pt x="15216" y="8486"/>
                  </a:cubicBezTo>
                  <a:cubicBezTo>
                    <a:pt x="14630" y="5490"/>
                    <a:pt x="13643" y="2427"/>
                    <a:pt x="118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6"/>
            <p:cNvSpPr/>
            <p:nvPr/>
          </p:nvSpPr>
          <p:spPr>
            <a:xfrm>
              <a:off x="8687175" y="2958150"/>
              <a:ext cx="320150" cy="225575"/>
            </a:xfrm>
            <a:custGeom>
              <a:avLst/>
              <a:gdLst/>
              <a:ahLst/>
              <a:cxnLst/>
              <a:rect l="l" t="t" r="r" b="b"/>
              <a:pathLst>
                <a:path w="12806" h="9023" extrusionOk="0">
                  <a:moveTo>
                    <a:pt x="1" y="0"/>
                  </a:moveTo>
                  <a:cubicBezTo>
                    <a:pt x="838" y="2946"/>
                    <a:pt x="1407" y="5976"/>
                    <a:pt x="1658" y="9023"/>
                  </a:cubicBezTo>
                  <a:lnTo>
                    <a:pt x="12622" y="9023"/>
                  </a:lnTo>
                  <a:cubicBezTo>
                    <a:pt x="12806" y="6010"/>
                    <a:pt x="12705" y="2997"/>
                    <a:pt x="12287" y="0"/>
                  </a:cubicBez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6"/>
            <p:cNvSpPr/>
            <p:nvPr/>
          </p:nvSpPr>
          <p:spPr>
            <a:xfrm>
              <a:off x="8687175" y="2958150"/>
              <a:ext cx="320150" cy="225575"/>
            </a:xfrm>
            <a:custGeom>
              <a:avLst/>
              <a:gdLst/>
              <a:ahLst/>
              <a:cxnLst/>
              <a:rect l="l" t="t" r="r" b="b"/>
              <a:pathLst>
                <a:path w="12806" h="9023" extrusionOk="0">
                  <a:moveTo>
                    <a:pt x="1" y="0"/>
                  </a:moveTo>
                  <a:cubicBezTo>
                    <a:pt x="838" y="2946"/>
                    <a:pt x="1407" y="5976"/>
                    <a:pt x="1658" y="9023"/>
                  </a:cubicBezTo>
                  <a:lnTo>
                    <a:pt x="12622" y="9023"/>
                  </a:lnTo>
                  <a:cubicBezTo>
                    <a:pt x="12806" y="6010"/>
                    <a:pt x="12705" y="2997"/>
                    <a:pt x="12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6"/>
            <p:cNvSpPr/>
            <p:nvPr/>
          </p:nvSpPr>
          <p:spPr>
            <a:xfrm>
              <a:off x="8729450" y="3226800"/>
              <a:ext cx="269525" cy="190425"/>
            </a:xfrm>
            <a:custGeom>
              <a:avLst/>
              <a:gdLst/>
              <a:ahLst/>
              <a:cxnLst/>
              <a:rect l="l" t="t" r="r" b="b"/>
              <a:pathLst>
                <a:path w="10781" h="7617" extrusionOk="0">
                  <a:moveTo>
                    <a:pt x="84" y="1"/>
                  </a:moveTo>
                  <a:cubicBezTo>
                    <a:pt x="168" y="1607"/>
                    <a:pt x="151" y="3214"/>
                    <a:pt x="67" y="4821"/>
                  </a:cubicBezTo>
                  <a:cubicBezTo>
                    <a:pt x="34" y="5374"/>
                    <a:pt x="0" y="5960"/>
                    <a:pt x="268" y="6445"/>
                  </a:cubicBezTo>
                  <a:cubicBezTo>
                    <a:pt x="687" y="7232"/>
                    <a:pt x="1658" y="7466"/>
                    <a:pt x="2528" y="7583"/>
                  </a:cubicBezTo>
                  <a:cubicBezTo>
                    <a:pt x="2662" y="7600"/>
                    <a:pt x="2779" y="7600"/>
                    <a:pt x="2896" y="7617"/>
                  </a:cubicBezTo>
                  <a:lnTo>
                    <a:pt x="7834" y="7617"/>
                  </a:lnTo>
                  <a:cubicBezTo>
                    <a:pt x="7951" y="7600"/>
                    <a:pt x="8068" y="7600"/>
                    <a:pt x="8186" y="7583"/>
                  </a:cubicBezTo>
                  <a:cubicBezTo>
                    <a:pt x="8520" y="7566"/>
                    <a:pt x="8855" y="7466"/>
                    <a:pt x="9140" y="7282"/>
                  </a:cubicBezTo>
                  <a:cubicBezTo>
                    <a:pt x="9474" y="7014"/>
                    <a:pt x="9608" y="6579"/>
                    <a:pt x="9709" y="6160"/>
                  </a:cubicBezTo>
                  <a:cubicBezTo>
                    <a:pt x="10211" y="4135"/>
                    <a:pt x="10562" y="2076"/>
                    <a:pt x="10780" y="1"/>
                  </a:cubicBezTo>
                  <a:close/>
                </a:path>
              </a:pathLst>
            </a:custGeom>
            <a:solidFill>
              <a:srgbClr val="B96F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6"/>
            <p:cNvSpPr/>
            <p:nvPr/>
          </p:nvSpPr>
          <p:spPr>
            <a:xfrm>
              <a:off x="8729450" y="3226800"/>
              <a:ext cx="269525" cy="190425"/>
            </a:xfrm>
            <a:custGeom>
              <a:avLst/>
              <a:gdLst/>
              <a:ahLst/>
              <a:cxnLst/>
              <a:rect l="l" t="t" r="r" b="b"/>
              <a:pathLst>
                <a:path w="10781" h="7617" extrusionOk="0">
                  <a:moveTo>
                    <a:pt x="84" y="1"/>
                  </a:moveTo>
                  <a:cubicBezTo>
                    <a:pt x="168" y="1607"/>
                    <a:pt x="151" y="3214"/>
                    <a:pt x="67" y="4821"/>
                  </a:cubicBezTo>
                  <a:cubicBezTo>
                    <a:pt x="34" y="5374"/>
                    <a:pt x="0" y="5960"/>
                    <a:pt x="268" y="6445"/>
                  </a:cubicBezTo>
                  <a:cubicBezTo>
                    <a:pt x="687" y="7232"/>
                    <a:pt x="1658" y="7466"/>
                    <a:pt x="2528" y="7583"/>
                  </a:cubicBezTo>
                  <a:cubicBezTo>
                    <a:pt x="2662" y="7600"/>
                    <a:pt x="2779" y="7600"/>
                    <a:pt x="2896" y="7617"/>
                  </a:cubicBezTo>
                  <a:lnTo>
                    <a:pt x="7834" y="7617"/>
                  </a:lnTo>
                  <a:cubicBezTo>
                    <a:pt x="7951" y="7600"/>
                    <a:pt x="8068" y="7600"/>
                    <a:pt x="8186" y="7583"/>
                  </a:cubicBezTo>
                  <a:cubicBezTo>
                    <a:pt x="8520" y="7566"/>
                    <a:pt x="8855" y="7466"/>
                    <a:pt x="9140" y="7282"/>
                  </a:cubicBezTo>
                  <a:cubicBezTo>
                    <a:pt x="9474" y="7014"/>
                    <a:pt x="9608" y="6579"/>
                    <a:pt x="9709" y="6160"/>
                  </a:cubicBezTo>
                  <a:cubicBezTo>
                    <a:pt x="10211" y="4135"/>
                    <a:pt x="10562" y="2076"/>
                    <a:pt x="107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6"/>
            <p:cNvSpPr/>
            <p:nvPr/>
          </p:nvSpPr>
          <p:spPr>
            <a:xfrm>
              <a:off x="5779275" y="3311750"/>
              <a:ext cx="3617225" cy="138125"/>
            </a:xfrm>
            <a:custGeom>
              <a:avLst/>
              <a:gdLst/>
              <a:ahLst/>
              <a:cxnLst/>
              <a:rect l="l" t="t" r="r" b="b"/>
              <a:pathLst>
                <a:path w="144689" h="5525" extrusionOk="0">
                  <a:moveTo>
                    <a:pt x="1" y="0"/>
                  </a:moveTo>
                  <a:lnTo>
                    <a:pt x="1" y="5524"/>
                  </a:lnTo>
                  <a:lnTo>
                    <a:pt x="144689" y="5524"/>
                  </a:lnTo>
                  <a:lnTo>
                    <a:pt x="144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6"/>
            <p:cNvSpPr/>
            <p:nvPr/>
          </p:nvSpPr>
          <p:spPr>
            <a:xfrm>
              <a:off x="5779275" y="3833150"/>
              <a:ext cx="3617225" cy="138125"/>
            </a:xfrm>
            <a:custGeom>
              <a:avLst/>
              <a:gdLst/>
              <a:ahLst/>
              <a:cxnLst/>
              <a:rect l="l" t="t" r="r" b="b"/>
              <a:pathLst>
                <a:path w="144689" h="5525" extrusionOk="0">
                  <a:moveTo>
                    <a:pt x="1" y="1"/>
                  </a:moveTo>
                  <a:lnTo>
                    <a:pt x="1" y="5524"/>
                  </a:lnTo>
                  <a:lnTo>
                    <a:pt x="144689" y="5524"/>
                  </a:lnTo>
                  <a:lnTo>
                    <a:pt x="144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6"/>
            <p:cNvSpPr/>
            <p:nvPr/>
          </p:nvSpPr>
          <p:spPr>
            <a:xfrm>
              <a:off x="5615675" y="2104475"/>
              <a:ext cx="163225" cy="1345800"/>
            </a:xfrm>
            <a:custGeom>
              <a:avLst/>
              <a:gdLst/>
              <a:ahLst/>
              <a:cxnLst/>
              <a:rect l="l" t="t" r="r" b="b"/>
              <a:pathLst>
                <a:path w="6529" h="53832" extrusionOk="0">
                  <a:moveTo>
                    <a:pt x="0" y="1"/>
                  </a:moveTo>
                  <a:lnTo>
                    <a:pt x="0" y="53832"/>
                  </a:lnTo>
                  <a:lnTo>
                    <a:pt x="6528" y="53832"/>
                  </a:lnTo>
                  <a:lnTo>
                    <a:pt x="65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6"/>
            <p:cNvSpPr/>
            <p:nvPr/>
          </p:nvSpPr>
          <p:spPr>
            <a:xfrm>
              <a:off x="5615675" y="3580825"/>
              <a:ext cx="163225" cy="927350"/>
            </a:xfrm>
            <a:custGeom>
              <a:avLst/>
              <a:gdLst/>
              <a:ahLst/>
              <a:cxnLst/>
              <a:rect l="l" t="t" r="r" b="b"/>
              <a:pathLst>
                <a:path w="6529" h="37094" extrusionOk="0">
                  <a:moveTo>
                    <a:pt x="0" y="0"/>
                  </a:moveTo>
                  <a:lnTo>
                    <a:pt x="0" y="37093"/>
                  </a:lnTo>
                  <a:lnTo>
                    <a:pt x="6528" y="37093"/>
                  </a:lnTo>
                  <a:lnTo>
                    <a:pt x="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6"/>
            <p:cNvSpPr/>
            <p:nvPr/>
          </p:nvSpPr>
          <p:spPr>
            <a:xfrm>
              <a:off x="9349200" y="3580825"/>
              <a:ext cx="163225" cy="1312750"/>
            </a:xfrm>
            <a:custGeom>
              <a:avLst/>
              <a:gdLst/>
              <a:ahLst/>
              <a:cxnLst/>
              <a:rect l="l" t="t" r="r" b="b"/>
              <a:pathLst>
                <a:path w="6529" h="52510" extrusionOk="0">
                  <a:moveTo>
                    <a:pt x="0" y="0"/>
                  </a:moveTo>
                  <a:lnTo>
                    <a:pt x="0" y="52509"/>
                  </a:lnTo>
                  <a:lnTo>
                    <a:pt x="6528" y="52509"/>
                  </a:lnTo>
                  <a:lnTo>
                    <a:pt x="65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6"/>
            <p:cNvSpPr/>
            <p:nvPr/>
          </p:nvSpPr>
          <p:spPr>
            <a:xfrm>
              <a:off x="9349200" y="2104475"/>
              <a:ext cx="163225" cy="1345800"/>
            </a:xfrm>
            <a:custGeom>
              <a:avLst/>
              <a:gdLst/>
              <a:ahLst/>
              <a:cxnLst/>
              <a:rect l="l" t="t" r="r" b="b"/>
              <a:pathLst>
                <a:path w="6529" h="53832" extrusionOk="0">
                  <a:moveTo>
                    <a:pt x="0" y="1"/>
                  </a:moveTo>
                  <a:lnTo>
                    <a:pt x="0" y="53832"/>
                  </a:lnTo>
                  <a:lnTo>
                    <a:pt x="6528" y="53832"/>
                  </a:lnTo>
                  <a:lnTo>
                    <a:pt x="65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6"/>
            <p:cNvSpPr/>
            <p:nvPr/>
          </p:nvSpPr>
          <p:spPr>
            <a:xfrm>
              <a:off x="5615675" y="3447876"/>
              <a:ext cx="163225" cy="155701"/>
            </a:xfrm>
            <a:custGeom>
              <a:avLst/>
              <a:gdLst/>
              <a:ahLst/>
              <a:cxnLst/>
              <a:rect l="l" t="t" r="r" b="b"/>
              <a:pathLst>
                <a:path w="6529" h="5224" extrusionOk="0">
                  <a:moveTo>
                    <a:pt x="0" y="1"/>
                  </a:moveTo>
                  <a:lnTo>
                    <a:pt x="0" y="5223"/>
                  </a:lnTo>
                  <a:lnTo>
                    <a:pt x="6528" y="5223"/>
                  </a:lnTo>
                  <a:lnTo>
                    <a:pt x="65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6"/>
            <p:cNvSpPr/>
            <p:nvPr/>
          </p:nvSpPr>
          <p:spPr>
            <a:xfrm>
              <a:off x="9349200" y="3440725"/>
              <a:ext cx="163225" cy="169506"/>
            </a:xfrm>
            <a:custGeom>
              <a:avLst/>
              <a:gdLst/>
              <a:ahLst/>
              <a:cxnLst/>
              <a:rect l="l" t="t" r="r" b="b"/>
              <a:pathLst>
                <a:path w="6529" h="5224" extrusionOk="0">
                  <a:moveTo>
                    <a:pt x="0" y="1"/>
                  </a:moveTo>
                  <a:lnTo>
                    <a:pt x="0" y="5223"/>
                  </a:lnTo>
                  <a:lnTo>
                    <a:pt x="6528" y="5223"/>
                  </a:lnTo>
                  <a:lnTo>
                    <a:pt x="65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6"/>
            <p:cNvSpPr/>
            <p:nvPr/>
          </p:nvSpPr>
          <p:spPr>
            <a:xfrm>
              <a:off x="9291025" y="3831475"/>
              <a:ext cx="57350" cy="139800"/>
            </a:xfrm>
            <a:custGeom>
              <a:avLst/>
              <a:gdLst/>
              <a:ahLst/>
              <a:cxnLst/>
              <a:rect l="l" t="t" r="r" b="b"/>
              <a:pathLst>
                <a:path w="2294" h="5592" extrusionOk="0">
                  <a:moveTo>
                    <a:pt x="1" y="1"/>
                  </a:moveTo>
                  <a:lnTo>
                    <a:pt x="1" y="5591"/>
                  </a:lnTo>
                  <a:lnTo>
                    <a:pt x="2294" y="5591"/>
                  </a:lnTo>
                  <a:lnTo>
                    <a:pt x="2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6"/>
            <p:cNvSpPr/>
            <p:nvPr/>
          </p:nvSpPr>
          <p:spPr>
            <a:xfrm>
              <a:off x="5778875" y="3831475"/>
              <a:ext cx="56925" cy="139800"/>
            </a:xfrm>
            <a:custGeom>
              <a:avLst/>
              <a:gdLst/>
              <a:ahLst/>
              <a:cxnLst/>
              <a:rect l="l" t="t" r="r" b="b"/>
              <a:pathLst>
                <a:path w="2277" h="5592" extrusionOk="0">
                  <a:moveTo>
                    <a:pt x="0" y="1"/>
                  </a:moveTo>
                  <a:lnTo>
                    <a:pt x="0" y="5591"/>
                  </a:lnTo>
                  <a:lnTo>
                    <a:pt x="2277" y="5591"/>
                  </a:lnTo>
                  <a:lnTo>
                    <a:pt x="2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6"/>
            <p:cNvSpPr/>
            <p:nvPr/>
          </p:nvSpPr>
          <p:spPr>
            <a:xfrm>
              <a:off x="9291025" y="3311325"/>
              <a:ext cx="57350" cy="140225"/>
            </a:xfrm>
            <a:custGeom>
              <a:avLst/>
              <a:gdLst/>
              <a:ahLst/>
              <a:cxnLst/>
              <a:rect l="l" t="t" r="r" b="b"/>
              <a:pathLst>
                <a:path w="2294" h="5609" extrusionOk="0">
                  <a:moveTo>
                    <a:pt x="1" y="1"/>
                  </a:moveTo>
                  <a:lnTo>
                    <a:pt x="1" y="5608"/>
                  </a:lnTo>
                  <a:lnTo>
                    <a:pt x="2294" y="5608"/>
                  </a:lnTo>
                  <a:lnTo>
                    <a:pt x="2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6"/>
            <p:cNvSpPr/>
            <p:nvPr/>
          </p:nvSpPr>
          <p:spPr>
            <a:xfrm>
              <a:off x="5778875" y="3311325"/>
              <a:ext cx="56925" cy="140225"/>
            </a:xfrm>
            <a:custGeom>
              <a:avLst/>
              <a:gdLst/>
              <a:ahLst/>
              <a:cxnLst/>
              <a:rect l="l" t="t" r="r" b="b"/>
              <a:pathLst>
                <a:path w="2277" h="5609" extrusionOk="0">
                  <a:moveTo>
                    <a:pt x="0" y="1"/>
                  </a:moveTo>
                  <a:lnTo>
                    <a:pt x="0" y="5608"/>
                  </a:lnTo>
                  <a:lnTo>
                    <a:pt x="2277" y="5608"/>
                  </a:lnTo>
                  <a:lnTo>
                    <a:pt x="2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6"/>
            <p:cNvSpPr/>
            <p:nvPr/>
          </p:nvSpPr>
          <p:spPr>
            <a:xfrm>
              <a:off x="6039575" y="1232425"/>
              <a:ext cx="1835400" cy="2083125"/>
            </a:xfrm>
            <a:custGeom>
              <a:avLst/>
              <a:gdLst/>
              <a:ahLst/>
              <a:cxnLst/>
              <a:rect l="l" t="t" r="r" b="b"/>
              <a:pathLst>
                <a:path w="73416" h="83325" extrusionOk="0">
                  <a:moveTo>
                    <a:pt x="17542" y="1"/>
                  </a:moveTo>
                  <a:cubicBezTo>
                    <a:pt x="15576" y="1"/>
                    <a:pt x="13388" y="460"/>
                    <a:pt x="11282" y="1858"/>
                  </a:cubicBezTo>
                  <a:cubicBezTo>
                    <a:pt x="10311" y="2410"/>
                    <a:pt x="9374" y="3046"/>
                    <a:pt x="8487" y="3749"/>
                  </a:cubicBezTo>
                  <a:cubicBezTo>
                    <a:pt x="6964" y="4971"/>
                    <a:pt x="6026" y="6795"/>
                    <a:pt x="5892" y="8754"/>
                  </a:cubicBezTo>
                  <a:lnTo>
                    <a:pt x="5859" y="9172"/>
                  </a:lnTo>
                  <a:lnTo>
                    <a:pt x="502" y="13909"/>
                  </a:lnTo>
                  <a:cubicBezTo>
                    <a:pt x="184" y="14177"/>
                    <a:pt x="17" y="14562"/>
                    <a:pt x="0" y="14981"/>
                  </a:cubicBezTo>
                  <a:cubicBezTo>
                    <a:pt x="0" y="16914"/>
                    <a:pt x="668" y="22388"/>
                    <a:pt x="8398" y="22388"/>
                  </a:cubicBezTo>
                  <a:cubicBezTo>
                    <a:pt x="8968" y="22388"/>
                    <a:pt x="9578" y="22359"/>
                    <a:pt x="10228" y="22295"/>
                  </a:cubicBezTo>
                  <a:lnTo>
                    <a:pt x="14780" y="29041"/>
                  </a:lnTo>
                  <a:cubicBezTo>
                    <a:pt x="14780" y="29041"/>
                    <a:pt x="15182" y="30547"/>
                    <a:pt x="13743" y="35603"/>
                  </a:cubicBezTo>
                  <a:cubicBezTo>
                    <a:pt x="12320" y="40658"/>
                    <a:pt x="9926" y="52107"/>
                    <a:pt x="10495" y="77315"/>
                  </a:cubicBezTo>
                  <a:cubicBezTo>
                    <a:pt x="10495" y="77315"/>
                    <a:pt x="5156" y="78169"/>
                    <a:pt x="5156" y="83123"/>
                  </a:cubicBezTo>
                  <a:lnTo>
                    <a:pt x="16136" y="83123"/>
                  </a:lnTo>
                  <a:lnTo>
                    <a:pt x="18999" y="60509"/>
                  </a:lnTo>
                  <a:cubicBezTo>
                    <a:pt x="18999" y="60509"/>
                    <a:pt x="27401" y="81818"/>
                    <a:pt x="36072" y="83257"/>
                  </a:cubicBezTo>
                  <a:lnTo>
                    <a:pt x="53831" y="83324"/>
                  </a:lnTo>
                  <a:cubicBezTo>
                    <a:pt x="53831" y="83324"/>
                    <a:pt x="73415" y="73499"/>
                    <a:pt x="57999" y="50868"/>
                  </a:cubicBezTo>
                  <a:lnTo>
                    <a:pt x="30565" y="10361"/>
                  </a:lnTo>
                  <a:cubicBezTo>
                    <a:pt x="30565" y="10361"/>
                    <a:pt x="32607" y="5239"/>
                    <a:pt x="24238" y="1673"/>
                  </a:cubicBezTo>
                  <a:cubicBezTo>
                    <a:pt x="24238" y="1673"/>
                    <a:pt x="21296" y="1"/>
                    <a:pt x="17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6"/>
            <p:cNvSpPr/>
            <p:nvPr/>
          </p:nvSpPr>
          <p:spPr>
            <a:xfrm>
              <a:off x="6558475" y="2344250"/>
              <a:ext cx="381650" cy="966275"/>
            </a:xfrm>
            <a:custGeom>
              <a:avLst/>
              <a:gdLst/>
              <a:ahLst/>
              <a:cxnLst/>
              <a:rect l="l" t="t" r="r" b="b"/>
              <a:pathLst>
                <a:path w="15266" h="38651" extrusionOk="0">
                  <a:moveTo>
                    <a:pt x="5758" y="1"/>
                  </a:moveTo>
                  <a:cubicBezTo>
                    <a:pt x="5674" y="5491"/>
                    <a:pt x="5239" y="12505"/>
                    <a:pt x="5340" y="32842"/>
                  </a:cubicBezTo>
                  <a:cubicBezTo>
                    <a:pt x="5340" y="32842"/>
                    <a:pt x="0" y="33696"/>
                    <a:pt x="0" y="38650"/>
                  </a:cubicBezTo>
                  <a:lnTo>
                    <a:pt x="10981" y="38650"/>
                  </a:lnTo>
                  <a:lnTo>
                    <a:pt x="15266" y="11936"/>
                  </a:lnTo>
                  <a:lnTo>
                    <a:pt x="57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6"/>
            <p:cNvSpPr/>
            <p:nvPr/>
          </p:nvSpPr>
          <p:spPr>
            <a:xfrm>
              <a:off x="6766450" y="2682650"/>
              <a:ext cx="760775" cy="637075"/>
            </a:xfrm>
            <a:custGeom>
              <a:avLst/>
              <a:gdLst/>
              <a:ahLst/>
              <a:cxnLst/>
              <a:rect l="l" t="t" r="r" b="b"/>
              <a:pathLst>
                <a:path w="30431" h="25483" extrusionOk="0">
                  <a:moveTo>
                    <a:pt x="19838" y="0"/>
                  </a:moveTo>
                  <a:cubicBezTo>
                    <a:pt x="18321" y="0"/>
                    <a:pt x="16809" y="277"/>
                    <a:pt x="15400" y="860"/>
                  </a:cubicBezTo>
                  <a:cubicBezTo>
                    <a:pt x="14713" y="1128"/>
                    <a:pt x="14044" y="1496"/>
                    <a:pt x="13558" y="2049"/>
                  </a:cubicBezTo>
                  <a:cubicBezTo>
                    <a:pt x="13190" y="2534"/>
                    <a:pt x="12922" y="3070"/>
                    <a:pt x="12772" y="3655"/>
                  </a:cubicBezTo>
                  <a:cubicBezTo>
                    <a:pt x="11299" y="8526"/>
                    <a:pt x="12454" y="16912"/>
                    <a:pt x="15651" y="20896"/>
                  </a:cubicBezTo>
                  <a:lnTo>
                    <a:pt x="3549" y="20896"/>
                  </a:lnTo>
                  <a:cubicBezTo>
                    <a:pt x="3549" y="20896"/>
                    <a:pt x="0" y="22252"/>
                    <a:pt x="737" y="25483"/>
                  </a:cubicBezTo>
                  <a:lnTo>
                    <a:pt x="25158" y="25483"/>
                  </a:lnTo>
                  <a:cubicBezTo>
                    <a:pt x="26296" y="25483"/>
                    <a:pt x="27267" y="24662"/>
                    <a:pt x="27468" y="23524"/>
                  </a:cubicBezTo>
                  <a:lnTo>
                    <a:pt x="30431" y="5564"/>
                  </a:lnTo>
                  <a:cubicBezTo>
                    <a:pt x="28165" y="2060"/>
                    <a:pt x="23980" y="0"/>
                    <a:pt x="19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6"/>
            <p:cNvSpPr/>
            <p:nvPr/>
          </p:nvSpPr>
          <p:spPr>
            <a:xfrm>
              <a:off x="7528050" y="2653500"/>
              <a:ext cx="674075" cy="510400"/>
            </a:xfrm>
            <a:custGeom>
              <a:avLst/>
              <a:gdLst/>
              <a:ahLst/>
              <a:cxnLst/>
              <a:rect l="l" t="t" r="r" b="b"/>
              <a:pathLst>
                <a:path w="26963" h="20416" extrusionOk="0">
                  <a:moveTo>
                    <a:pt x="26882" y="1"/>
                  </a:moveTo>
                  <a:lnTo>
                    <a:pt x="26882" y="1"/>
                  </a:lnTo>
                  <a:cubicBezTo>
                    <a:pt x="23747" y="12058"/>
                    <a:pt x="15425" y="14310"/>
                    <a:pt x="9643" y="14310"/>
                  </a:cubicBezTo>
                  <a:cubicBezTo>
                    <a:pt x="6194" y="14310"/>
                    <a:pt x="3649" y="13509"/>
                    <a:pt x="3649" y="13509"/>
                  </a:cubicBezTo>
                  <a:lnTo>
                    <a:pt x="0" y="19551"/>
                  </a:lnTo>
                  <a:cubicBezTo>
                    <a:pt x="2773" y="20148"/>
                    <a:pt x="5259" y="20416"/>
                    <a:pt x="7490" y="20416"/>
                  </a:cubicBezTo>
                  <a:cubicBezTo>
                    <a:pt x="26962" y="20416"/>
                    <a:pt x="26882" y="2"/>
                    <a:pt x="26882" y="1"/>
                  </a:cubicBezTo>
                  <a:close/>
                </a:path>
              </a:pathLst>
            </a:custGeom>
            <a:solidFill>
              <a:srgbClr val="FEC5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6"/>
            <p:cNvSpPr/>
            <p:nvPr/>
          </p:nvSpPr>
          <p:spPr>
            <a:xfrm>
              <a:off x="6851400" y="2640950"/>
              <a:ext cx="91650" cy="564725"/>
            </a:xfrm>
            <a:custGeom>
              <a:avLst/>
              <a:gdLst/>
              <a:ahLst/>
              <a:cxnLst/>
              <a:rect l="l" t="t" r="r" b="b"/>
              <a:pathLst>
                <a:path w="3666" h="22589" extrusionOk="0">
                  <a:moveTo>
                    <a:pt x="3666" y="1"/>
                  </a:moveTo>
                  <a:cubicBezTo>
                    <a:pt x="2327" y="4503"/>
                    <a:pt x="804" y="16973"/>
                    <a:pt x="0" y="22531"/>
                  </a:cubicBezTo>
                  <a:cubicBezTo>
                    <a:pt x="270" y="22531"/>
                    <a:pt x="777" y="22588"/>
                    <a:pt x="1091" y="22588"/>
                  </a:cubicBezTo>
                  <a:cubicBezTo>
                    <a:pt x="1226" y="22588"/>
                    <a:pt x="1326" y="22578"/>
                    <a:pt x="1356" y="22547"/>
                  </a:cubicBezTo>
                  <a:cubicBezTo>
                    <a:pt x="1456" y="22464"/>
                    <a:pt x="3164" y="5374"/>
                    <a:pt x="36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6"/>
            <p:cNvSpPr/>
            <p:nvPr/>
          </p:nvSpPr>
          <p:spPr>
            <a:xfrm>
              <a:off x="6625825" y="1582250"/>
              <a:ext cx="17200" cy="5875"/>
            </a:xfrm>
            <a:custGeom>
              <a:avLst/>
              <a:gdLst/>
              <a:ahLst/>
              <a:cxnLst/>
              <a:rect l="l" t="t" r="r" b="b"/>
              <a:pathLst>
                <a:path w="688" h="235" extrusionOk="0">
                  <a:moveTo>
                    <a:pt x="1" y="0"/>
                  </a:moveTo>
                  <a:lnTo>
                    <a:pt x="1" y="0"/>
                  </a:lnTo>
                  <a:cubicBezTo>
                    <a:pt x="219" y="117"/>
                    <a:pt x="436" y="201"/>
                    <a:pt x="687" y="234"/>
                  </a:cubicBezTo>
                  <a:cubicBezTo>
                    <a:pt x="470" y="117"/>
                    <a:pt x="252" y="34"/>
                    <a:pt x="1" y="0"/>
                  </a:cubicBezTo>
                  <a:close/>
                </a:path>
              </a:pathLst>
            </a:custGeom>
            <a:solidFill>
              <a:srgbClr val="002C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6"/>
            <p:cNvSpPr/>
            <p:nvPr/>
          </p:nvSpPr>
          <p:spPr>
            <a:xfrm>
              <a:off x="6500300" y="2720625"/>
              <a:ext cx="450" cy="1125"/>
            </a:xfrm>
            <a:custGeom>
              <a:avLst/>
              <a:gdLst/>
              <a:ahLst/>
              <a:cxnLst/>
              <a:rect l="l" t="t" r="r" b="b"/>
              <a:pathLst>
                <a:path w="18" h="45" extrusionOk="0">
                  <a:moveTo>
                    <a:pt x="1" y="1"/>
                  </a:moveTo>
                  <a:cubicBezTo>
                    <a:pt x="0" y="1"/>
                    <a:pt x="0" y="5"/>
                    <a:pt x="0" y="11"/>
                  </a:cubicBezTo>
                  <a:lnTo>
                    <a:pt x="17" y="44"/>
                  </a:lnTo>
                  <a:cubicBezTo>
                    <a:pt x="7" y="12"/>
                    <a:pt x="3" y="1"/>
                    <a:pt x="1" y="1"/>
                  </a:cubicBezTo>
                  <a:close/>
                </a:path>
              </a:pathLst>
            </a:custGeom>
            <a:solidFill>
              <a:srgbClr val="002C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6"/>
            <p:cNvSpPr/>
            <p:nvPr/>
          </p:nvSpPr>
          <p:spPr>
            <a:xfrm>
              <a:off x="6546750" y="1300600"/>
              <a:ext cx="261150" cy="292950"/>
            </a:xfrm>
            <a:custGeom>
              <a:avLst/>
              <a:gdLst/>
              <a:ahLst/>
              <a:cxnLst/>
              <a:rect l="l" t="t" r="r" b="b"/>
              <a:pathLst>
                <a:path w="10446" h="11718" extrusionOk="0">
                  <a:moveTo>
                    <a:pt x="34" y="1"/>
                  </a:moveTo>
                  <a:lnTo>
                    <a:pt x="0" y="252"/>
                  </a:lnTo>
                  <a:cubicBezTo>
                    <a:pt x="955" y="486"/>
                    <a:pt x="1624" y="1374"/>
                    <a:pt x="1574" y="2361"/>
                  </a:cubicBezTo>
                  <a:cubicBezTo>
                    <a:pt x="1574" y="2897"/>
                    <a:pt x="1540" y="3516"/>
                    <a:pt x="1507" y="4169"/>
                  </a:cubicBezTo>
                  <a:cubicBezTo>
                    <a:pt x="1323" y="7048"/>
                    <a:pt x="1072" y="10998"/>
                    <a:pt x="4470" y="11634"/>
                  </a:cubicBezTo>
                  <a:cubicBezTo>
                    <a:pt x="4754" y="11685"/>
                    <a:pt x="5039" y="11718"/>
                    <a:pt x="5340" y="11718"/>
                  </a:cubicBezTo>
                  <a:cubicBezTo>
                    <a:pt x="8788" y="11718"/>
                    <a:pt x="10429" y="7717"/>
                    <a:pt x="10445" y="7684"/>
                  </a:cubicBezTo>
                  <a:lnTo>
                    <a:pt x="10194" y="7584"/>
                  </a:lnTo>
                  <a:cubicBezTo>
                    <a:pt x="10179" y="7630"/>
                    <a:pt x="8616" y="11445"/>
                    <a:pt x="5333" y="11445"/>
                  </a:cubicBezTo>
                  <a:cubicBezTo>
                    <a:pt x="5067" y="11445"/>
                    <a:pt x="4791" y="11420"/>
                    <a:pt x="4503" y="11366"/>
                  </a:cubicBezTo>
                  <a:cubicBezTo>
                    <a:pt x="1356" y="10781"/>
                    <a:pt x="1591" y="7132"/>
                    <a:pt x="1775" y="4186"/>
                  </a:cubicBezTo>
                  <a:cubicBezTo>
                    <a:pt x="1808" y="3516"/>
                    <a:pt x="1842" y="2897"/>
                    <a:pt x="1842" y="2361"/>
                  </a:cubicBezTo>
                  <a:cubicBezTo>
                    <a:pt x="1892" y="1240"/>
                    <a:pt x="1139" y="252"/>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6"/>
            <p:cNvSpPr/>
            <p:nvPr/>
          </p:nvSpPr>
          <p:spPr>
            <a:xfrm>
              <a:off x="6116556" y="1628275"/>
              <a:ext cx="254875" cy="121400"/>
            </a:xfrm>
            <a:custGeom>
              <a:avLst/>
              <a:gdLst/>
              <a:ahLst/>
              <a:cxnLst/>
              <a:rect l="l" t="t" r="r" b="b"/>
              <a:pathLst>
                <a:path w="10195" h="4856" extrusionOk="0">
                  <a:moveTo>
                    <a:pt x="168" y="0"/>
                  </a:moveTo>
                  <a:lnTo>
                    <a:pt x="168" y="0"/>
                  </a:lnTo>
                  <a:cubicBezTo>
                    <a:pt x="151" y="34"/>
                    <a:pt x="1" y="904"/>
                    <a:pt x="402" y="2511"/>
                  </a:cubicBezTo>
                  <a:cubicBezTo>
                    <a:pt x="536" y="3063"/>
                    <a:pt x="904" y="3532"/>
                    <a:pt x="1423" y="3800"/>
                  </a:cubicBezTo>
                  <a:cubicBezTo>
                    <a:pt x="2009" y="4084"/>
                    <a:pt x="4135" y="4854"/>
                    <a:pt x="6194" y="4854"/>
                  </a:cubicBezTo>
                  <a:cubicBezTo>
                    <a:pt x="6234" y="4855"/>
                    <a:pt x="6274" y="4856"/>
                    <a:pt x="6314" y="4856"/>
                  </a:cubicBezTo>
                  <a:cubicBezTo>
                    <a:pt x="7076" y="4856"/>
                    <a:pt x="7821" y="4704"/>
                    <a:pt x="8520" y="4386"/>
                  </a:cubicBezTo>
                  <a:cubicBezTo>
                    <a:pt x="9408" y="3951"/>
                    <a:pt x="10027" y="3130"/>
                    <a:pt x="10194" y="2160"/>
                  </a:cubicBezTo>
                  <a:lnTo>
                    <a:pt x="9927" y="2093"/>
                  </a:lnTo>
                  <a:cubicBezTo>
                    <a:pt x="9793" y="2980"/>
                    <a:pt x="9207" y="3750"/>
                    <a:pt x="8403" y="4151"/>
                  </a:cubicBezTo>
                  <a:cubicBezTo>
                    <a:pt x="7768" y="4467"/>
                    <a:pt x="6996" y="4588"/>
                    <a:pt x="6197" y="4588"/>
                  </a:cubicBezTo>
                  <a:cubicBezTo>
                    <a:pt x="4324" y="4588"/>
                    <a:pt x="2303" y="3924"/>
                    <a:pt x="1541" y="3549"/>
                  </a:cubicBezTo>
                  <a:cubicBezTo>
                    <a:pt x="1089" y="3331"/>
                    <a:pt x="771" y="2930"/>
                    <a:pt x="653" y="2444"/>
                  </a:cubicBezTo>
                  <a:cubicBezTo>
                    <a:pt x="285" y="904"/>
                    <a:pt x="436" y="50"/>
                    <a:pt x="436" y="50"/>
                  </a:cubicBezTo>
                  <a:lnTo>
                    <a:pt x="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6"/>
            <p:cNvSpPr/>
            <p:nvPr/>
          </p:nvSpPr>
          <p:spPr>
            <a:xfrm>
              <a:off x="6086431" y="1706525"/>
              <a:ext cx="56100" cy="36000"/>
            </a:xfrm>
            <a:custGeom>
              <a:avLst/>
              <a:gdLst/>
              <a:ahLst/>
              <a:cxnLst/>
              <a:rect l="l" t="t" r="r" b="b"/>
              <a:pathLst>
                <a:path w="2244" h="1440" extrusionOk="0">
                  <a:moveTo>
                    <a:pt x="2059" y="0"/>
                  </a:moveTo>
                  <a:cubicBezTo>
                    <a:pt x="2059" y="17"/>
                    <a:pt x="888" y="1005"/>
                    <a:pt x="0" y="1172"/>
                  </a:cubicBezTo>
                  <a:lnTo>
                    <a:pt x="51" y="1440"/>
                  </a:lnTo>
                  <a:cubicBezTo>
                    <a:pt x="1005" y="1256"/>
                    <a:pt x="2193" y="251"/>
                    <a:pt x="2243" y="218"/>
                  </a:cubicBezTo>
                  <a:lnTo>
                    <a:pt x="20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6"/>
            <p:cNvSpPr/>
            <p:nvPr/>
          </p:nvSpPr>
          <p:spPr>
            <a:xfrm>
              <a:off x="6362625" y="1410675"/>
              <a:ext cx="38525" cy="38100"/>
            </a:xfrm>
            <a:custGeom>
              <a:avLst/>
              <a:gdLst/>
              <a:ahLst/>
              <a:cxnLst/>
              <a:rect l="l" t="t" r="r" b="b"/>
              <a:pathLst>
                <a:path w="1541" h="1524" extrusionOk="0">
                  <a:moveTo>
                    <a:pt x="770" y="0"/>
                  </a:moveTo>
                  <a:cubicBezTo>
                    <a:pt x="352" y="0"/>
                    <a:pt x="0" y="335"/>
                    <a:pt x="0" y="770"/>
                  </a:cubicBezTo>
                  <a:cubicBezTo>
                    <a:pt x="0" y="1189"/>
                    <a:pt x="352" y="1523"/>
                    <a:pt x="770" y="1523"/>
                  </a:cubicBezTo>
                  <a:cubicBezTo>
                    <a:pt x="1189" y="1523"/>
                    <a:pt x="1540" y="1189"/>
                    <a:pt x="1540" y="770"/>
                  </a:cubicBezTo>
                  <a:cubicBezTo>
                    <a:pt x="1540" y="335"/>
                    <a:pt x="1189" y="0"/>
                    <a:pt x="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6"/>
            <p:cNvSpPr/>
            <p:nvPr/>
          </p:nvSpPr>
          <p:spPr>
            <a:xfrm>
              <a:off x="6330400" y="1357100"/>
              <a:ext cx="107150" cy="41050"/>
            </a:xfrm>
            <a:custGeom>
              <a:avLst/>
              <a:gdLst/>
              <a:ahLst/>
              <a:cxnLst/>
              <a:rect l="l" t="t" r="r" b="b"/>
              <a:pathLst>
                <a:path w="4286" h="1642" extrusionOk="0">
                  <a:moveTo>
                    <a:pt x="1959" y="0"/>
                  </a:moveTo>
                  <a:cubicBezTo>
                    <a:pt x="1095" y="0"/>
                    <a:pt x="393" y="499"/>
                    <a:pt x="101" y="704"/>
                  </a:cubicBezTo>
                  <a:cubicBezTo>
                    <a:pt x="68" y="737"/>
                    <a:pt x="34" y="754"/>
                    <a:pt x="1" y="787"/>
                  </a:cubicBezTo>
                  <a:lnTo>
                    <a:pt x="51" y="905"/>
                  </a:lnTo>
                  <a:lnTo>
                    <a:pt x="68" y="1038"/>
                  </a:lnTo>
                  <a:cubicBezTo>
                    <a:pt x="118" y="1038"/>
                    <a:pt x="168" y="1005"/>
                    <a:pt x="268" y="921"/>
                  </a:cubicBezTo>
                  <a:cubicBezTo>
                    <a:pt x="560" y="717"/>
                    <a:pt x="1183" y="271"/>
                    <a:pt x="1948" y="271"/>
                  </a:cubicBezTo>
                  <a:cubicBezTo>
                    <a:pt x="2060" y="271"/>
                    <a:pt x="2176" y="281"/>
                    <a:pt x="2294" y="302"/>
                  </a:cubicBezTo>
                  <a:cubicBezTo>
                    <a:pt x="2930" y="419"/>
                    <a:pt x="3532" y="871"/>
                    <a:pt x="4068" y="1641"/>
                  </a:cubicBezTo>
                  <a:lnTo>
                    <a:pt x="4286" y="1490"/>
                  </a:lnTo>
                  <a:cubicBezTo>
                    <a:pt x="3717" y="653"/>
                    <a:pt x="3064" y="168"/>
                    <a:pt x="2344" y="34"/>
                  </a:cubicBezTo>
                  <a:cubicBezTo>
                    <a:pt x="2213" y="11"/>
                    <a:pt x="2084" y="0"/>
                    <a:pt x="1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6"/>
            <p:cNvSpPr/>
            <p:nvPr/>
          </p:nvSpPr>
          <p:spPr>
            <a:xfrm>
              <a:off x="6194400" y="1410675"/>
              <a:ext cx="38525" cy="38100"/>
            </a:xfrm>
            <a:custGeom>
              <a:avLst/>
              <a:gdLst/>
              <a:ahLst/>
              <a:cxnLst/>
              <a:rect l="l" t="t" r="r" b="b"/>
              <a:pathLst>
                <a:path w="1541" h="1524" extrusionOk="0">
                  <a:moveTo>
                    <a:pt x="771" y="0"/>
                  </a:moveTo>
                  <a:cubicBezTo>
                    <a:pt x="352" y="0"/>
                    <a:pt x="1" y="335"/>
                    <a:pt x="1" y="770"/>
                  </a:cubicBezTo>
                  <a:cubicBezTo>
                    <a:pt x="1" y="1189"/>
                    <a:pt x="352" y="1523"/>
                    <a:pt x="771" y="1523"/>
                  </a:cubicBezTo>
                  <a:cubicBezTo>
                    <a:pt x="1189" y="1523"/>
                    <a:pt x="1541" y="1189"/>
                    <a:pt x="1541" y="770"/>
                  </a:cubicBezTo>
                  <a:cubicBezTo>
                    <a:pt x="1541" y="335"/>
                    <a:pt x="1189" y="0"/>
                    <a:pt x="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6"/>
            <p:cNvSpPr/>
            <p:nvPr/>
          </p:nvSpPr>
          <p:spPr>
            <a:xfrm>
              <a:off x="6162175" y="1357100"/>
              <a:ext cx="107150" cy="41050"/>
            </a:xfrm>
            <a:custGeom>
              <a:avLst/>
              <a:gdLst/>
              <a:ahLst/>
              <a:cxnLst/>
              <a:rect l="l" t="t" r="r" b="b"/>
              <a:pathLst>
                <a:path w="4286" h="1642" extrusionOk="0">
                  <a:moveTo>
                    <a:pt x="1948" y="0"/>
                  </a:moveTo>
                  <a:cubicBezTo>
                    <a:pt x="1095" y="0"/>
                    <a:pt x="394" y="499"/>
                    <a:pt x="101" y="704"/>
                  </a:cubicBezTo>
                  <a:cubicBezTo>
                    <a:pt x="68" y="737"/>
                    <a:pt x="34" y="754"/>
                    <a:pt x="1" y="787"/>
                  </a:cubicBezTo>
                  <a:lnTo>
                    <a:pt x="51" y="905"/>
                  </a:lnTo>
                  <a:lnTo>
                    <a:pt x="51" y="1038"/>
                  </a:lnTo>
                  <a:cubicBezTo>
                    <a:pt x="118" y="1038"/>
                    <a:pt x="168" y="1005"/>
                    <a:pt x="269" y="921"/>
                  </a:cubicBezTo>
                  <a:cubicBezTo>
                    <a:pt x="560" y="717"/>
                    <a:pt x="1183" y="271"/>
                    <a:pt x="1948" y="271"/>
                  </a:cubicBezTo>
                  <a:cubicBezTo>
                    <a:pt x="2060" y="271"/>
                    <a:pt x="2176" y="281"/>
                    <a:pt x="2294" y="302"/>
                  </a:cubicBezTo>
                  <a:cubicBezTo>
                    <a:pt x="2930" y="419"/>
                    <a:pt x="3516" y="871"/>
                    <a:pt x="4068" y="1641"/>
                  </a:cubicBezTo>
                  <a:lnTo>
                    <a:pt x="4286" y="1490"/>
                  </a:lnTo>
                  <a:cubicBezTo>
                    <a:pt x="3700" y="653"/>
                    <a:pt x="3047" y="168"/>
                    <a:pt x="2327" y="34"/>
                  </a:cubicBezTo>
                  <a:cubicBezTo>
                    <a:pt x="2198" y="11"/>
                    <a:pt x="2072" y="0"/>
                    <a:pt x="1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6"/>
            <p:cNvSpPr/>
            <p:nvPr/>
          </p:nvSpPr>
          <p:spPr>
            <a:xfrm>
              <a:off x="6364725" y="2199900"/>
              <a:ext cx="151075" cy="556575"/>
            </a:xfrm>
            <a:custGeom>
              <a:avLst/>
              <a:gdLst/>
              <a:ahLst/>
              <a:cxnLst/>
              <a:rect l="l" t="t" r="r" b="b"/>
              <a:pathLst>
                <a:path w="6043" h="22263" extrusionOk="0">
                  <a:moveTo>
                    <a:pt x="2561" y="0"/>
                  </a:moveTo>
                  <a:lnTo>
                    <a:pt x="2561" y="0"/>
                  </a:lnTo>
                  <a:cubicBezTo>
                    <a:pt x="2528" y="101"/>
                    <a:pt x="0" y="10713"/>
                    <a:pt x="5808" y="22262"/>
                  </a:cubicBezTo>
                  <a:lnTo>
                    <a:pt x="6043" y="22145"/>
                  </a:lnTo>
                  <a:cubicBezTo>
                    <a:pt x="285" y="10679"/>
                    <a:pt x="2795" y="168"/>
                    <a:pt x="2829" y="67"/>
                  </a:cubicBezTo>
                  <a:lnTo>
                    <a:pt x="2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6"/>
            <p:cNvSpPr/>
            <p:nvPr/>
          </p:nvSpPr>
          <p:spPr>
            <a:xfrm>
              <a:off x="6371000" y="1636225"/>
              <a:ext cx="610550" cy="351100"/>
            </a:xfrm>
            <a:custGeom>
              <a:avLst/>
              <a:gdLst/>
              <a:ahLst/>
              <a:cxnLst/>
              <a:rect l="l" t="t" r="r" b="b"/>
              <a:pathLst>
                <a:path w="24422" h="14044" extrusionOk="0">
                  <a:moveTo>
                    <a:pt x="22580" y="0"/>
                  </a:moveTo>
                  <a:cubicBezTo>
                    <a:pt x="12516" y="10531"/>
                    <a:pt x="4161" y="11603"/>
                    <a:pt x="1176" y="11603"/>
                  </a:cubicBezTo>
                  <a:cubicBezTo>
                    <a:pt x="413" y="11603"/>
                    <a:pt x="0" y="11533"/>
                    <a:pt x="0" y="11533"/>
                  </a:cubicBezTo>
                  <a:lnTo>
                    <a:pt x="0" y="11533"/>
                  </a:lnTo>
                  <a:lnTo>
                    <a:pt x="84" y="13726"/>
                  </a:lnTo>
                  <a:cubicBezTo>
                    <a:pt x="1229" y="13944"/>
                    <a:pt x="2358" y="14043"/>
                    <a:pt x="3467" y="14043"/>
                  </a:cubicBezTo>
                  <a:cubicBezTo>
                    <a:pt x="15125" y="14043"/>
                    <a:pt x="24422" y="3030"/>
                    <a:pt x="24422" y="3030"/>
                  </a:cubicBezTo>
                  <a:lnTo>
                    <a:pt x="225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6"/>
            <p:cNvSpPr/>
            <p:nvPr/>
          </p:nvSpPr>
          <p:spPr>
            <a:xfrm>
              <a:off x="6207375" y="3219275"/>
              <a:ext cx="61125" cy="107150"/>
            </a:xfrm>
            <a:custGeom>
              <a:avLst/>
              <a:gdLst/>
              <a:ahLst/>
              <a:cxnLst/>
              <a:rect l="l" t="t" r="r" b="b"/>
              <a:pathLst>
                <a:path w="2445" h="4286" extrusionOk="0">
                  <a:moveTo>
                    <a:pt x="2361" y="0"/>
                  </a:moveTo>
                  <a:cubicBezTo>
                    <a:pt x="2277" y="34"/>
                    <a:pt x="335" y="687"/>
                    <a:pt x="0" y="4252"/>
                  </a:cubicBezTo>
                  <a:lnTo>
                    <a:pt x="268" y="4285"/>
                  </a:lnTo>
                  <a:cubicBezTo>
                    <a:pt x="586" y="921"/>
                    <a:pt x="2428" y="268"/>
                    <a:pt x="2444" y="268"/>
                  </a:cubicBezTo>
                  <a:lnTo>
                    <a:pt x="2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6"/>
            <p:cNvSpPr/>
            <p:nvPr/>
          </p:nvSpPr>
          <p:spPr>
            <a:xfrm>
              <a:off x="6271825" y="3219275"/>
              <a:ext cx="61125" cy="106300"/>
            </a:xfrm>
            <a:custGeom>
              <a:avLst/>
              <a:gdLst/>
              <a:ahLst/>
              <a:cxnLst/>
              <a:rect l="l" t="t" r="r" b="b"/>
              <a:pathLst>
                <a:path w="2445" h="4252" extrusionOk="0">
                  <a:moveTo>
                    <a:pt x="2360" y="0"/>
                  </a:moveTo>
                  <a:cubicBezTo>
                    <a:pt x="2293" y="34"/>
                    <a:pt x="352" y="703"/>
                    <a:pt x="0" y="4218"/>
                  </a:cubicBezTo>
                  <a:lnTo>
                    <a:pt x="268" y="4252"/>
                  </a:lnTo>
                  <a:cubicBezTo>
                    <a:pt x="603" y="904"/>
                    <a:pt x="2427" y="268"/>
                    <a:pt x="2444" y="268"/>
                  </a:cubicBezTo>
                  <a:lnTo>
                    <a:pt x="23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6"/>
            <p:cNvSpPr/>
            <p:nvPr/>
          </p:nvSpPr>
          <p:spPr>
            <a:xfrm>
              <a:off x="6046256" y="1573950"/>
              <a:ext cx="143150" cy="69625"/>
            </a:xfrm>
            <a:custGeom>
              <a:avLst/>
              <a:gdLst/>
              <a:ahLst/>
              <a:cxnLst/>
              <a:rect l="l" t="t" r="r" b="b"/>
              <a:pathLst>
                <a:path w="5726" h="2785" extrusionOk="0">
                  <a:moveTo>
                    <a:pt x="3739" y="0"/>
                  </a:moveTo>
                  <a:cubicBezTo>
                    <a:pt x="2913" y="0"/>
                    <a:pt x="1797" y="107"/>
                    <a:pt x="302" y="432"/>
                  </a:cubicBezTo>
                  <a:lnTo>
                    <a:pt x="1" y="1370"/>
                  </a:lnTo>
                  <a:cubicBezTo>
                    <a:pt x="1" y="1370"/>
                    <a:pt x="1281" y="2784"/>
                    <a:pt x="2848" y="2784"/>
                  </a:cubicBezTo>
                  <a:cubicBezTo>
                    <a:pt x="3698" y="2784"/>
                    <a:pt x="4631" y="2368"/>
                    <a:pt x="5491" y="1085"/>
                  </a:cubicBezTo>
                  <a:cubicBezTo>
                    <a:pt x="5725" y="734"/>
                    <a:pt x="5541" y="248"/>
                    <a:pt x="5139" y="131"/>
                  </a:cubicBezTo>
                  <a:cubicBezTo>
                    <a:pt x="4810" y="60"/>
                    <a:pt x="4355" y="0"/>
                    <a:pt x="3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6"/>
            <p:cNvSpPr/>
            <p:nvPr/>
          </p:nvSpPr>
          <p:spPr>
            <a:xfrm>
              <a:off x="6848050" y="2637600"/>
              <a:ext cx="94175" cy="568725"/>
            </a:xfrm>
            <a:custGeom>
              <a:avLst/>
              <a:gdLst/>
              <a:ahLst/>
              <a:cxnLst/>
              <a:rect l="l" t="t" r="r" b="b"/>
              <a:pathLst>
                <a:path w="3767" h="22749" extrusionOk="0">
                  <a:moveTo>
                    <a:pt x="3498" y="1"/>
                  </a:moveTo>
                  <a:cubicBezTo>
                    <a:pt x="3482" y="151"/>
                    <a:pt x="1406" y="14546"/>
                    <a:pt x="0" y="22698"/>
                  </a:cubicBezTo>
                  <a:lnTo>
                    <a:pt x="251" y="22748"/>
                  </a:lnTo>
                  <a:cubicBezTo>
                    <a:pt x="1657" y="14580"/>
                    <a:pt x="3750" y="185"/>
                    <a:pt x="3766" y="51"/>
                  </a:cubicBezTo>
                  <a:lnTo>
                    <a:pt x="34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6"/>
            <p:cNvSpPr/>
            <p:nvPr/>
          </p:nvSpPr>
          <p:spPr>
            <a:xfrm>
              <a:off x="6683175" y="2343000"/>
              <a:ext cx="22625" cy="735700"/>
            </a:xfrm>
            <a:custGeom>
              <a:avLst/>
              <a:gdLst/>
              <a:ahLst/>
              <a:cxnLst/>
              <a:rect l="l" t="t" r="r" b="b"/>
              <a:pathLst>
                <a:path w="905" h="29428" extrusionOk="0">
                  <a:moveTo>
                    <a:pt x="636" y="1"/>
                  </a:moveTo>
                  <a:cubicBezTo>
                    <a:pt x="619" y="202"/>
                    <a:pt x="117" y="18798"/>
                    <a:pt x="0" y="29427"/>
                  </a:cubicBezTo>
                  <a:lnTo>
                    <a:pt x="268" y="29427"/>
                  </a:lnTo>
                  <a:cubicBezTo>
                    <a:pt x="385" y="18798"/>
                    <a:pt x="887" y="202"/>
                    <a:pt x="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6"/>
            <p:cNvSpPr/>
            <p:nvPr/>
          </p:nvSpPr>
          <p:spPr>
            <a:xfrm>
              <a:off x="6601975" y="3225125"/>
              <a:ext cx="61550" cy="106725"/>
            </a:xfrm>
            <a:custGeom>
              <a:avLst/>
              <a:gdLst/>
              <a:ahLst/>
              <a:cxnLst/>
              <a:rect l="l" t="t" r="r" b="b"/>
              <a:pathLst>
                <a:path w="2462" h="4269" extrusionOk="0">
                  <a:moveTo>
                    <a:pt x="2378" y="1"/>
                  </a:moveTo>
                  <a:cubicBezTo>
                    <a:pt x="2294" y="34"/>
                    <a:pt x="352" y="687"/>
                    <a:pt x="1" y="4252"/>
                  </a:cubicBezTo>
                  <a:lnTo>
                    <a:pt x="269" y="4269"/>
                  </a:lnTo>
                  <a:cubicBezTo>
                    <a:pt x="603" y="921"/>
                    <a:pt x="2445" y="268"/>
                    <a:pt x="2461" y="268"/>
                  </a:cubicBezTo>
                  <a:lnTo>
                    <a:pt x="23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6"/>
            <p:cNvSpPr/>
            <p:nvPr/>
          </p:nvSpPr>
          <p:spPr>
            <a:xfrm>
              <a:off x="6666850" y="3225125"/>
              <a:ext cx="61125" cy="106325"/>
            </a:xfrm>
            <a:custGeom>
              <a:avLst/>
              <a:gdLst/>
              <a:ahLst/>
              <a:cxnLst/>
              <a:rect l="l" t="t" r="r" b="b"/>
              <a:pathLst>
                <a:path w="2445" h="4253" extrusionOk="0">
                  <a:moveTo>
                    <a:pt x="2361" y="1"/>
                  </a:moveTo>
                  <a:cubicBezTo>
                    <a:pt x="2277" y="34"/>
                    <a:pt x="352" y="687"/>
                    <a:pt x="0" y="4219"/>
                  </a:cubicBezTo>
                  <a:lnTo>
                    <a:pt x="268" y="4252"/>
                  </a:lnTo>
                  <a:cubicBezTo>
                    <a:pt x="603" y="904"/>
                    <a:pt x="2427" y="268"/>
                    <a:pt x="2444" y="268"/>
                  </a:cubicBezTo>
                  <a:lnTo>
                    <a:pt x="23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6"/>
            <p:cNvSpPr/>
            <p:nvPr/>
          </p:nvSpPr>
          <p:spPr>
            <a:xfrm>
              <a:off x="6760575" y="2676900"/>
              <a:ext cx="767500" cy="641575"/>
            </a:xfrm>
            <a:custGeom>
              <a:avLst/>
              <a:gdLst/>
              <a:ahLst/>
              <a:cxnLst/>
              <a:rect l="l" t="t" r="r" b="b"/>
              <a:pathLst>
                <a:path w="30700" h="25663" extrusionOk="0">
                  <a:moveTo>
                    <a:pt x="20055" y="0"/>
                  </a:moveTo>
                  <a:cubicBezTo>
                    <a:pt x="18505" y="0"/>
                    <a:pt x="16955" y="287"/>
                    <a:pt x="15501" y="889"/>
                  </a:cubicBezTo>
                  <a:cubicBezTo>
                    <a:pt x="14898" y="1124"/>
                    <a:pt x="14145" y="1509"/>
                    <a:pt x="13609" y="2128"/>
                  </a:cubicBezTo>
                  <a:cubicBezTo>
                    <a:pt x="13241" y="2613"/>
                    <a:pt x="12956" y="3182"/>
                    <a:pt x="12806" y="3768"/>
                  </a:cubicBezTo>
                  <a:cubicBezTo>
                    <a:pt x="11400" y="8405"/>
                    <a:pt x="12270" y="16623"/>
                    <a:pt x="15517" y="20909"/>
                  </a:cubicBezTo>
                  <a:lnTo>
                    <a:pt x="3667" y="20909"/>
                  </a:lnTo>
                  <a:cubicBezTo>
                    <a:pt x="3633" y="20925"/>
                    <a:pt x="1" y="22348"/>
                    <a:pt x="754" y="25662"/>
                  </a:cubicBezTo>
                  <a:lnTo>
                    <a:pt x="1022" y="25612"/>
                  </a:lnTo>
                  <a:cubicBezTo>
                    <a:pt x="352" y="22649"/>
                    <a:pt x="3399" y="21327"/>
                    <a:pt x="3733" y="21193"/>
                  </a:cubicBezTo>
                  <a:lnTo>
                    <a:pt x="15802" y="21193"/>
                  </a:lnTo>
                  <a:cubicBezTo>
                    <a:pt x="15919" y="21193"/>
                    <a:pt x="15986" y="21059"/>
                    <a:pt x="15919" y="20959"/>
                  </a:cubicBezTo>
                  <a:cubicBezTo>
                    <a:pt x="12906" y="17226"/>
                    <a:pt x="11534" y="8907"/>
                    <a:pt x="13057" y="3852"/>
                  </a:cubicBezTo>
                  <a:cubicBezTo>
                    <a:pt x="13207" y="3300"/>
                    <a:pt x="13475" y="2764"/>
                    <a:pt x="13827" y="2312"/>
                  </a:cubicBezTo>
                  <a:cubicBezTo>
                    <a:pt x="14312" y="1726"/>
                    <a:pt x="15032" y="1391"/>
                    <a:pt x="15601" y="1157"/>
                  </a:cubicBezTo>
                  <a:cubicBezTo>
                    <a:pt x="16979" y="591"/>
                    <a:pt x="18462" y="323"/>
                    <a:pt x="19952" y="323"/>
                  </a:cubicBezTo>
                  <a:cubicBezTo>
                    <a:pt x="24057" y="323"/>
                    <a:pt x="28226" y="2356"/>
                    <a:pt x="30448" y="5794"/>
                  </a:cubicBezTo>
                  <a:lnTo>
                    <a:pt x="30699" y="5643"/>
                  </a:lnTo>
                  <a:cubicBezTo>
                    <a:pt x="28404" y="2078"/>
                    <a:pt x="24230" y="0"/>
                    <a:pt x="20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6"/>
            <p:cNvSpPr/>
            <p:nvPr/>
          </p:nvSpPr>
          <p:spPr>
            <a:xfrm>
              <a:off x="6823350" y="3225125"/>
              <a:ext cx="61550" cy="106725"/>
            </a:xfrm>
            <a:custGeom>
              <a:avLst/>
              <a:gdLst/>
              <a:ahLst/>
              <a:cxnLst/>
              <a:rect l="l" t="t" r="r" b="b"/>
              <a:pathLst>
                <a:path w="2462" h="4269" extrusionOk="0">
                  <a:moveTo>
                    <a:pt x="2377" y="1"/>
                  </a:moveTo>
                  <a:cubicBezTo>
                    <a:pt x="2294" y="34"/>
                    <a:pt x="352" y="687"/>
                    <a:pt x="1" y="4252"/>
                  </a:cubicBezTo>
                  <a:lnTo>
                    <a:pt x="268" y="4269"/>
                  </a:lnTo>
                  <a:cubicBezTo>
                    <a:pt x="603" y="921"/>
                    <a:pt x="2444" y="268"/>
                    <a:pt x="2461" y="268"/>
                  </a:cubicBezTo>
                  <a:lnTo>
                    <a:pt x="237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6"/>
            <p:cNvSpPr/>
            <p:nvPr/>
          </p:nvSpPr>
          <p:spPr>
            <a:xfrm>
              <a:off x="6888225" y="3225125"/>
              <a:ext cx="61100" cy="106325"/>
            </a:xfrm>
            <a:custGeom>
              <a:avLst/>
              <a:gdLst/>
              <a:ahLst/>
              <a:cxnLst/>
              <a:rect l="l" t="t" r="r" b="b"/>
              <a:pathLst>
                <a:path w="2444" h="4253" extrusionOk="0">
                  <a:moveTo>
                    <a:pt x="2360" y="1"/>
                  </a:moveTo>
                  <a:cubicBezTo>
                    <a:pt x="2276" y="34"/>
                    <a:pt x="352" y="687"/>
                    <a:pt x="0" y="4219"/>
                  </a:cubicBezTo>
                  <a:lnTo>
                    <a:pt x="268" y="4252"/>
                  </a:lnTo>
                  <a:cubicBezTo>
                    <a:pt x="603" y="904"/>
                    <a:pt x="2427" y="268"/>
                    <a:pt x="2444" y="268"/>
                  </a:cubicBezTo>
                  <a:lnTo>
                    <a:pt x="236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6"/>
            <p:cNvSpPr/>
            <p:nvPr/>
          </p:nvSpPr>
          <p:spPr>
            <a:xfrm>
              <a:off x="7251025" y="1492625"/>
              <a:ext cx="1632450" cy="1612000"/>
            </a:xfrm>
            <a:custGeom>
              <a:avLst/>
              <a:gdLst/>
              <a:ahLst/>
              <a:cxnLst/>
              <a:rect l="l" t="t" r="r" b="b"/>
              <a:pathLst>
                <a:path w="65298" h="64480" extrusionOk="0">
                  <a:moveTo>
                    <a:pt x="35358" y="1"/>
                  </a:moveTo>
                  <a:cubicBezTo>
                    <a:pt x="33166" y="1"/>
                    <a:pt x="30977" y="21"/>
                    <a:pt x="28791" y="36"/>
                  </a:cubicBezTo>
                  <a:cubicBezTo>
                    <a:pt x="26297" y="70"/>
                    <a:pt x="23803" y="120"/>
                    <a:pt x="21325" y="170"/>
                  </a:cubicBezTo>
                  <a:cubicBezTo>
                    <a:pt x="21325" y="170"/>
                    <a:pt x="6210" y="5627"/>
                    <a:pt x="3097" y="24140"/>
                  </a:cubicBezTo>
                  <a:cubicBezTo>
                    <a:pt x="0" y="42653"/>
                    <a:pt x="6210" y="48980"/>
                    <a:pt x="6210" y="48980"/>
                  </a:cubicBezTo>
                  <a:cubicBezTo>
                    <a:pt x="6210" y="48980"/>
                    <a:pt x="7767" y="51223"/>
                    <a:pt x="9324" y="51424"/>
                  </a:cubicBezTo>
                  <a:lnTo>
                    <a:pt x="9625" y="56981"/>
                  </a:lnTo>
                  <a:lnTo>
                    <a:pt x="30766" y="61065"/>
                  </a:lnTo>
                  <a:lnTo>
                    <a:pt x="42466" y="64480"/>
                  </a:lnTo>
                  <a:lnTo>
                    <a:pt x="60493" y="52696"/>
                  </a:lnTo>
                  <a:lnTo>
                    <a:pt x="60008" y="41397"/>
                  </a:lnTo>
                  <a:cubicBezTo>
                    <a:pt x="60008" y="41397"/>
                    <a:pt x="63992" y="40611"/>
                    <a:pt x="64678" y="35455"/>
                  </a:cubicBezTo>
                  <a:cubicBezTo>
                    <a:pt x="65297" y="30668"/>
                    <a:pt x="63774" y="25295"/>
                    <a:pt x="62468" y="20742"/>
                  </a:cubicBezTo>
                  <a:cubicBezTo>
                    <a:pt x="61046" y="15754"/>
                    <a:pt x="58937" y="10565"/>
                    <a:pt x="55857" y="6364"/>
                  </a:cubicBezTo>
                  <a:cubicBezTo>
                    <a:pt x="54334" y="4271"/>
                    <a:pt x="52258" y="2430"/>
                    <a:pt x="49831" y="1342"/>
                  </a:cubicBezTo>
                  <a:cubicBezTo>
                    <a:pt x="47504" y="288"/>
                    <a:pt x="45094" y="187"/>
                    <a:pt x="42583" y="103"/>
                  </a:cubicBezTo>
                  <a:cubicBezTo>
                    <a:pt x="40174" y="25"/>
                    <a:pt x="37765" y="1"/>
                    <a:pt x="35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6"/>
            <p:cNvSpPr/>
            <p:nvPr/>
          </p:nvSpPr>
          <p:spPr>
            <a:xfrm>
              <a:off x="7889175" y="1774725"/>
              <a:ext cx="347350" cy="436500"/>
            </a:xfrm>
            <a:custGeom>
              <a:avLst/>
              <a:gdLst/>
              <a:ahLst/>
              <a:cxnLst/>
              <a:rect l="l" t="t" r="r" b="b"/>
              <a:pathLst>
                <a:path w="13894" h="17460" extrusionOk="0">
                  <a:moveTo>
                    <a:pt x="8336" y="1"/>
                  </a:moveTo>
                  <a:cubicBezTo>
                    <a:pt x="8336" y="1"/>
                    <a:pt x="4503" y="1976"/>
                    <a:pt x="2595" y="3951"/>
                  </a:cubicBezTo>
                  <a:cubicBezTo>
                    <a:pt x="687" y="5909"/>
                    <a:pt x="1" y="10948"/>
                    <a:pt x="1" y="10948"/>
                  </a:cubicBezTo>
                  <a:lnTo>
                    <a:pt x="3566" y="17459"/>
                  </a:lnTo>
                  <a:cubicBezTo>
                    <a:pt x="6746" y="15551"/>
                    <a:pt x="8972" y="10077"/>
                    <a:pt x="8972" y="10077"/>
                  </a:cubicBezTo>
                  <a:cubicBezTo>
                    <a:pt x="9514" y="10197"/>
                    <a:pt x="10065" y="10258"/>
                    <a:pt x="10615" y="10258"/>
                  </a:cubicBezTo>
                  <a:cubicBezTo>
                    <a:pt x="11373" y="10258"/>
                    <a:pt x="12128" y="10143"/>
                    <a:pt x="12856" y="9910"/>
                  </a:cubicBezTo>
                  <a:lnTo>
                    <a:pt x="12002" y="7818"/>
                  </a:lnTo>
                  <a:lnTo>
                    <a:pt x="13408" y="6395"/>
                  </a:lnTo>
                  <a:lnTo>
                    <a:pt x="13894" y="3298"/>
                  </a:lnTo>
                  <a:lnTo>
                    <a:pt x="83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6"/>
            <p:cNvSpPr/>
            <p:nvPr/>
          </p:nvSpPr>
          <p:spPr>
            <a:xfrm>
              <a:off x="7435975" y="2027475"/>
              <a:ext cx="573750" cy="757025"/>
            </a:xfrm>
            <a:custGeom>
              <a:avLst/>
              <a:gdLst/>
              <a:ahLst/>
              <a:cxnLst/>
              <a:rect l="l" t="t" r="r" b="b"/>
              <a:pathLst>
                <a:path w="22950" h="30281" extrusionOk="0">
                  <a:moveTo>
                    <a:pt x="17663" y="1"/>
                  </a:moveTo>
                  <a:cubicBezTo>
                    <a:pt x="17639" y="1"/>
                    <a:pt x="17615" y="6"/>
                    <a:pt x="17593" y="18"/>
                  </a:cubicBezTo>
                  <a:cubicBezTo>
                    <a:pt x="7684" y="5324"/>
                    <a:pt x="84" y="15451"/>
                    <a:pt x="1" y="15551"/>
                  </a:cubicBezTo>
                  <a:lnTo>
                    <a:pt x="218" y="15718"/>
                  </a:lnTo>
                  <a:cubicBezTo>
                    <a:pt x="285" y="15618"/>
                    <a:pt x="7801" y="5625"/>
                    <a:pt x="17593" y="319"/>
                  </a:cubicBezTo>
                  <a:lnTo>
                    <a:pt x="22648" y="9525"/>
                  </a:lnTo>
                  <a:cubicBezTo>
                    <a:pt x="21878" y="10808"/>
                    <a:pt x="10229" y="30009"/>
                    <a:pt x="2909" y="30009"/>
                  </a:cubicBezTo>
                  <a:cubicBezTo>
                    <a:pt x="2589" y="30009"/>
                    <a:pt x="2278" y="29972"/>
                    <a:pt x="1976" y="29896"/>
                  </a:cubicBezTo>
                  <a:lnTo>
                    <a:pt x="1909" y="30164"/>
                  </a:lnTo>
                  <a:cubicBezTo>
                    <a:pt x="2227" y="30247"/>
                    <a:pt x="2562" y="30281"/>
                    <a:pt x="2897" y="30281"/>
                  </a:cubicBezTo>
                  <a:cubicBezTo>
                    <a:pt x="10579" y="30281"/>
                    <a:pt x="22397" y="10462"/>
                    <a:pt x="22933" y="9609"/>
                  </a:cubicBezTo>
                  <a:cubicBezTo>
                    <a:pt x="22949" y="9559"/>
                    <a:pt x="22949" y="9508"/>
                    <a:pt x="22933" y="9475"/>
                  </a:cubicBezTo>
                  <a:lnTo>
                    <a:pt x="17777" y="68"/>
                  </a:lnTo>
                  <a:cubicBezTo>
                    <a:pt x="17755" y="23"/>
                    <a:pt x="17710" y="1"/>
                    <a:pt x="17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6"/>
            <p:cNvSpPr/>
            <p:nvPr/>
          </p:nvSpPr>
          <p:spPr>
            <a:xfrm>
              <a:off x="7715925" y="2134200"/>
              <a:ext cx="162400" cy="329350"/>
            </a:xfrm>
            <a:custGeom>
              <a:avLst/>
              <a:gdLst/>
              <a:ahLst/>
              <a:cxnLst/>
              <a:rect l="l" t="t" r="r" b="b"/>
              <a:pathLst>
                <a:path w="6496" h="13174" extrusionOk="0">
                  <a:moveTo>
                    <a:pt x="235" y="0"/>
                  </a:moveTo>
                  <a:lnTo>
                    <a:pt x="1" y="117"/>
                  </a:lnTo>
                  <a:lnTo>
                    <a:pt x="6261" y="13173"/>
                  </a:lnTo>
                  <a:lnTo>
                    <a:pt x="6495" y="13056"/>
                  </a:lnTo>
                  <a:lnTo>
                    <a:pt x="2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6"/>
            <p:cNvSpPr/>
            <p:nvPr/>
          </p:nvSpPr>
          <p:spPr>
            <a:xfrm>
              <a:off x="7552325" y="1649800"/>
              <a:ext cx="155675" cy="505357"/>
            </a:xfrm>
            <a:custGeom>
              <a:avLst/>
              <a:gdLst/>
              <a:ahLst/>
              <a:cxnLst/>
              <a:rect l="l" t="t" r="r" b="b"/>
              <a:pathLst>
                <a:path w="6227" h="21209" extrusionOk="0">
                  <a:moveTo>
                    <a:pt x="184" y="0"/>
                  </a:moveTo>
                  <a:lnTo>
                    <a:pt x="0" y="201"/>
                  </a:lnTo>
                  <a:cubicBezTo>
                    <a:pt x="5959" y="5742"/>
                    <a:pt x="5641" y="21041"/>
                    <a:pt x="5641" y="21208"/>
                  </a:cubicBezTo>
                  <a:lnTo>
                    <a:pt x="5909" y="21208"/>
                  </a:lnTo>
                  <a:cubicBezTo>
                    <a:pt x="5925" y="21041"/>
                    <a:pt x="6227" y="5625"/>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6"/>
            <p:cNvSpPr/>
            <p:nvPr/>
          </p:nvSpPr>
          <p:spPr>
            <a:xfrm>
              <a:off x="7729750" y="2057625"/>
              <a:ext cx="165300" cy="111750"/>
            </a:xfrm>
            <a:custGeom>
              <a:avLst/>
              <a:gdLst/>
              <a:ahLst/>
              <a:cxnLst/>
              <a:rect l="l" t="t" r="r" b="b"/>
              <a:pathLst>
                <a:path w="6612" h="4470" extrusionOk="0">
                  <a:moveTo>
                    <a:pt x="6461" y="0"/>
                  </a:moveTo>
                  <a:lnTo>
                    <a:pt x="0" y="4252"/>
                  </a:lnTo>
                  <a:lnTo>
                    <a:pt x="151" y="4469"/>
                  </a:lnTo>
                  <a:lnTo>
                    <a:pt x="6612" y="234"/>
                  </a:lnTo>
                  <a:lnTo>
                    <a:pt x="6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6"/>
            <p:cNvSpPr/>
            <p:nvPr/>
          </p:nvSpPr>
          <p:spPr>
            <a:xfrm>
              <a:off x="7855275" y="2259725"/>
              <a:ext cx="152350" cy="168675"/>
            </a:xfrm>
            <a:custGeom>
              <a:avLst/>
              <a:gdLst/>
              <a:ahLst/>
              <a:cxnLst/>
              <a:rect l="l" t="t" r="r" b="b"/>
              <a:pathLst>
                <a:path w="6094" h="6747" extrusionOk="0">
                  <a:moveTo>
                    <a:pt x="5893" y="1"/>
                  </a:moveTo>
                  <a:lnTo>
                    <a:pt x="1" y="6579"/>
                  </a:lnTo>
                  <a:lnTo>
                    <a:pt x="202" y="6746"/>
                  </a:lnTo>
                  <a:lnTo>
                    <a:pt x="6094" y="185"/>
                  </a:lnTo>
                  <a:lnTo>
                    <a:pt x="58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6"/>
            <p:cNvSpPr/>
            <p:nvPr/>
          </p:nvSpPr>
          <p:spPr>
            <a:xfrm>
              <a:off x="7745225" y="2096525"/>
              <a:ext cx="169500" cy="101725"/>
            </a:xfrm>
            <a:custGeom>
              <a:avLst/>
              <a:gdLst/>
              <a:ahLst/>
              <a:cxnLst/>
              <a:rect l="l" t="t" r="r" b="b"/>
              <a:pathLst>
                <a:path w="6780" h="4069" extrusionOk="0">
                  <a:moveTo>
                    <a:pt x="6646" y="1"/>
                  </a:moveTo>
                  <a:lnTo>
                    <a:pt x="1" y="3834"/>
                  </a:lnTo>
                  <a:lnTo>
                    <a:pt x="134" y="4068"/>
                  </a:lnTo>
                  <a:lnTo>
                    <a:pt x="6780" y="235"/>
                  </a:lnTo>
                  <a:lnTo>
                    <a:pt x="6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6"/>
            <p:cNvSpPr/>
            <p:nvPr/>
          </p:nvSpPr>
          <p:spPr>
            <a:xfrm>
              <a:off x="7830600" y="2232125"/>
              <a:ext cx="158200" cy="141450"/>
            </a:xfrm>
            <a:custGeom>
              <a:avLst/>
              <a:gdLst/>
              <a:ahLst/>
              <a:cxnLst/>
              <a:rect l="l" t="t" r="r" b="b"/>
              <a:pathLst>
                <a:path w="6328" h="5658" extrusionOk="0">
                  <a:moveTo>
                    <a:pt x="6160" y="0"/>
                  </a:moveTo>
                  <a:lnTo>
                    <a:pt x="0" y="5457"/>
                  </a:lnTo>
                  <a:lnTo>
                    <a:pt x="184" y="5658"/>
                  </a:lnTo>
                  <a:lnTo>
                    <a:pt x="6327" y="184"/>
                  </a:lnTo>
                  <a:lnTo>
                    <a:pt x="61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6"/>
            <p:cNvSpPr/>
            <p:nvPr/>
          </p:nvSpPr>
          <p:spPr>
            <a:xfrm>
              <a:off x="7812175" y="2189850"/>
              <a:ext cx="153600" cy="146075"/>
            </a:xfrm>
            <a:custGeom>
              <a:avLst/>
              <a:gdLst/>
              <a:ahLst/>
              <a:cxnLst/>
              <a:rect l="l" t="t" r="r" b="b"/>
              <a:pathLst>
                <a:path w="6144" h="5843" extrusionOk="0">
                  <a:moveTo>
                    <a:pt x="5960" y="0"/>
                  </a:moveTo>
                  <a:lnTo>
                    <a:pt x="1" y="5658"/>
                  </a:lnTo>
                  <a:lnTo>
                    <a:pt x="185" y="5842"/>
                  </a:lnTo>
                  <a:lnTo>
                    <a:pt x="6144" y="185"/>
                  </a:lnTo>
                  <a:lnTo>
                    <a:pt x="59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6"/>
            <p:cNvSpPr/>
            <p:nvPr/>
          </p:nvSpPr>
          <p:spPr>
            <a:xfrm>
              <a:off x="7764050" y="2135025"/>
              <a:ext cx="172850" cy="105900"/>
            </a:xfrm>
            <a:custGeom>
              <a:avLst/>
              <a:gdLst/>
              <a:ahLst/>
              <a:cxnLst/>
              <a:rect l="l" t="t" r="r" b="b"/>
              <a:pathLst>
                <a:path w="6914" h="4236" extrusionOk="0">
                  <a:moveTo>
                    <a:pt x="6780" y="1"/>
                  </a:moveTo>
                  <a:lnTo>
                    <a:pt x="1" y="4001"/>
                  </a:lnTo>
                  <a:lnTo>
                    <a:pt x="135" y="4236"/>
                  </a:lnTo>
                  <a:lnTo>
                    <a:pt x="6914" y="235"/>
                  </a:lnTo>
                  <a:lnTo>
                    <a:pt x="67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6"/>
            <p:cNvSpPr/>
            <p:nvPr/>
          </p:nvSpPr>
          <p:spPr>
            <a:xfrm>
              <a:off x="7790425" y="2160975"/>
              <a:ext cx="159875" cy="128500"/>
            </a:xfrm>
            <a:custGeom>
              <a:avLst/>
              <a:gdLst/>
              <a:ahLst/>
              <a:cxnLst/>
              <a:rect l="l" t="t" r="r" b="b"/>
              <a:pathLst>
                <a:path w="6395" h="5140" extrusionOk="0">
                  <a:moveTo>
                    <a:pt x="6227" y="0"/>
                  </a:moveTo>
                  <a:lnTo>
                    <a:pt x="0" y="4922"/>
                  </a:lnTo>
                  <a:lnTo>
                    <a:pt x="168" y="5139"/>
                  </a:lnTo>
                  <a:lnTo>
                    <a:pt x="6394" y="201"/>
                  </a:lnTo>
                  <a:lnTo>
                    <a:pt x="62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6"/>
            <p:cNvSpPr/>
            <p:nvPr/>
          </p:nvSpPr>
          <p:spPr>
            <a:xfrm>
              <a:off x="8186275" y="1780850"/>
              <a:ext cx="573750" cy="755925"/>
            </a:xfrm>
            <a:custGeom>
              <a:avLst/>
              <a:gdLst/>
              <a:ahLst/>
              <a:cxnLst/>
              <a:rect l="l" t="t" r="r" b="b"/>
              <a:pathLst>
                <a:path w="22950" h="30237" extrusionOk="0">
                  <a:moveTo>
                    <a:pt x="7552" y="0"/>
                  </a:moveTo>
                  <a:cubicBezTo>
                    <a:pt x="7515" y="0"/>
                    <a:pt x="7477" y="13"/>
                    <a:pt x="7450" y="40"/>
                  </a:cubicBezTo>
                  <a:lnTo>
                    <a:pt x="51" y="7439"/>
                  </a:lnTo>
                  <a:cubicBezTo>
                    <a:pt x="1" y="7472"/>
                    <a:pt x="1" y="7522"/>
                    <a:pt x="18" y="7573"/>
                  </a:cubicBezTo>
                  <a:cubicBezTo>
                    <a:pt x="34" y="7640"/>
                    <a:pt x="2227" y="14000"/>
                    <a:pt x="6110" y="19892"/>
                  </a:cubicBezTo>
                  <a:cubicBezTo>
                    <a:pt x="10596" y="26705"/>
                    <a:pt x="15568" y="30237"/>
                    <a:pt x="20623" y="30237"/>
                  </a:cubicBezTo>
                  <a:cubicBezTo>
                    <a:pt x="21393" y="30237"/>
                    <a:pt x="22179" y="30153"/>
                    <a:pt x="22949" y="29986"/>
                  </a:cubicBezTo>
                  <a:lnTo>
                    <a:pt x="22882" y="29718"/>
                  </a:lnTo>
                  <a:cubicBezTo>
                    <a:pt x="22103" y="29886"/>
                    <a:pt x="21341" y="29965"/>
                    <a:pt x="20595" y="29965"/>
                  </a:cubicBezTo>
                  <a:cubicBezTo>
                    <a:pt x="8471" y="29965"/>
                    <a:pt x="806" y="9039"/>
                    <a:pt x="285" y="7573"/>
                  </a:cubicBezTo>
                  <a:lnTo>
                    <a:pt x="7567" y="308"/>
                  </a:lnTo>
                  <a:cubicBezTo>
                    <a:pt x="8454" y="1028"/>
                    <a:pt x="15668" y="6853"/>
                    <a:pt x="21594" y="15791"/>
                  </a:cubicBezTo>
                  <a:lnTo>
                    <a:pt x="21811" y="15657"/>
                  </a:lnTo>
                  <a:cubicBezTo>
                    <a:pt x="15501" y="6100"/>
                    <a:pt x="7717" y="91"/>
                    <a:pt x="7634" y="24"/>
                  </a:cubicBezTo>
                  <a:cubicBezTo>
                    <a:pt x="7611" y="9"/>
                    <a:pt x="7582" y="0"/>
                    <a:pt x="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6"/>
            <p:cNvSpPr/>
            <p:nvPr/>
          </p:nvSpPr>
          <p:spPr>
            <a:xfrm>
              <a:off x="8270400" y="1914075"/>
              <a:ext cx="250675" cy="247750"/>
            </a:xfrm>
            <a:custGeom>
              <a:avLst/>
              <a:gdLst/>
              <a:ahLst/>
              <a:cxnLst/>
              <a:rect l="l" t="t" r="r" b="b"/>
              <a:pathLst>
                <a:path w="10027" h="9910" extrusionOk="0">
                  <a:moveTo>
                    <a:pt x="9843" y="1"/>
                  </a:moveTo>
                  <a:lnTo>
                    <a:pt x="0" y="9726"/>
                  </a:lnTo>
                  <a:lnTo>
                    <a:pt x="201" y="9910"/>
                  </a:lnTo>
                  <a:lnTo>
                    <a:pt x="10027" y="185"/>
                  </a:lnTo>
                  <a:lnTo>
                    <a:pt x="98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6"/>
            <p:cNvSpPr/>
            <p:nvPr/>
          </p:nvSpPr>
          <p:spPr>
            <a:xfrm>
              <a:off x="8206375" y="1948400"/>
              <a:ext cx="106300" cy="175775"/>
            </a:xfrm>
            <a:custGeom>
              <a:avLst/>
              <a:gdLst/>
              <a:ahLst/>
              <a:cxnLst/>
              <a:rect l="l" t="t" r="r" b="b"/>
              <a:pathLst>
                <a:path w="4252" h="7031" extrusionOk="0">
                  <a:moveTo>
                    <a:pt x="235" y="0"/>
                  </a:moveTo>
                  <a:lnTo>
                    <a:pt x="0" y="134"/>
                  </a:lnTo>
                  <a:lnTo>
                    <a:pt x="4018" y="7030"/>
                  </a:lnTo>
                  <a:lnTo>
                    <a:pt x="4252" y="6897"/>
                  </a:lnTo>
                  <a:lnTo>
                    <a:pt x="2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6"/>
            <p:cNvSpPr/>
            <p:nvPr/>
          </p:nvSpPr>
          <p:spPr>
            <a:xfrm>
              <a:off x="8240275" y="1913250"/>
              <a:ext cx="106300" cy="175775"/>
            </a:xfrm>
            <a:custGeom>
              <a:avLst/>
              <a:gdLst/>
              <a:ahLst/>
              <a:cxnLst/>
              <a:rect l="l" t="t" r="r" b="b"/>
              <a:pathLst>
                <a:path w="4252" h="7031" extrusionOk="0">
                  <a:moveTo>
                    <a:pt x="235" y="0"/>
                  </a:moveTo>
                  <a:lnTo>
                    <a:pt x="0" y="134"/>
                  </a:lnTo>
                  <a:lnTo>
                    <a:pt x="4034" y="7030"/>
                  </a:lnTo>
                  <a:lnTo>
                    <a:pt x="4252" y="6897"/>
                  </a:lnTo>
                  <a:lnTo>
                    <a:pt x="2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6"/>
            <p:cNvSpPr/>
            <p:nvPr/>
          </p:nvSpPr>
          <p:spPr>
            <a:xfrm>
              <a:off x="8358275" y="1796075"/>
              <a:ext cx="131000" cy="157375"/>
            </a:xfrm>
            <a:custGeom>
              <a:avLst/>
              <a:gdLst/>
              <a:ahLst/>
              <a:cxnLst/>
              <a:rect l="l" t="t" r="r" b="b"/>
              <a:pathLst>
                <a:path w="5240" h="6295" extrusionOk="0">
                  <a:moveTo>
                    <a:pt x="201" y="0"/>
                  </a:moveTo>
                  <a:lnTo>
                    <a:pt x="0" y="185"/>
                  </a:lnTo>
                  <a:lnTo>
                    <a:pt x="5022" y="6294"/>
                  </a:lnTo>
                  <a:lnTo>
                    <a:pt x="5240" y="6127"/>
                  </a:lnTo>
                  <a:lnTo>
                    <a:pt x="2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6"/>
            <p:cNvSpPr/>
            <p:nvPr/>
          </p:nvSpPr>
          <p:spPr>
            <a:xfrm>
              <a:off x="8322700" y="1831650"/>
              <a:ext cx="134350" cy="148150"/>
            </a:xfrm>
            <a:custGeom>
              <a:avLst/>
              <a:gdLst/>
              <a:ahLst/>
              <a:cxnLst/>
              <a:rect l="l" t="t" r="r" b="b"/>
              <a:pathLst>
                <a:path w="5374" h="5926" extrusionOk="0">
                  <a:moveTo>
                    <a:pt x="202" y="0"/>
                  </a:moveTo>
                  <a:lnTo>
                    <a:pt x="1" y="184"/>
                  </a:lnTo>
                  <a:lnTo>
                    <a:pt x="5173" y="5926"/>
                  </a:lnTo>
                  <a:lnTo>
                    <a:pt x="5374" y="5742"/>
                  </a:lnTo>
                  <a:lnTo>
                    <a:pt x="2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6"/>
            <p:cNvSpPr/>
            <p:nvPr/>
          </p:nvSpPr>
          <p:spPr>
            <a:xfrm>
              <a:off x="8296750" y="1858000"/>
              <a:ext cx="124725" cy="161550"/>
            </a:xfrm>
            <a:custGeom>
              <a:avLst/>
              <a:gdLst/>
              <a:ahLst/>
              <a:cxnLst/>
              <a:rect l="l" t="t" r="r" b="b"/>
              <a:pathLst>
                <a:path w="4989" h="6462" extrusionOk="0">
                  <a:moveTo>
                    <a:pt x="202" y="1"/>
                  </a:moveTo>
                  <a:lnTo>
                    <a:pt x="1" y="168"/>
                  </a:lnTo>
                  <a:lnTo>
                    <a:pt x="4788" y="6462"/>
                  </a:lnTo>
                  <a:lnTo>
                    <a:pt x="4989" y="6311"/>
                  </a:lnTo>
                  <a:lnTo>
                    <a:pt x="2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6"/>
            <p:cNvSpPr/>
            <p:nvPr/>
          </p:nvSpPr>
          <p:spPr>
            <a:xfrm>
              <a:off x="8259925" y="1893150"/>
              <a:ext cx="127250" cy="155700"/>
            </a:xfrm>
            <a:custGeom>
              <a:avLst/>
              <a:gdLst/>
              <a:ahLst/>
              <a:cxnLst/>
              <a:rect l="l" t="t" r="r" b="b"/>
              <a:pathLst>
                <a:path w="5090" h="6228" extrusionOk="0">
                  <a:moveTo>
                    <a:pt x="202" y="1"/>
                  </a:moveTo>
                  <a:lnTo>
                    <a:pt x="1" y="168"/>
                  </a:lnTo>
                  <a:lnTo>
                    <a:pt x="4889" y="6228"/>
                  </a:lnTo>
                  <a:lnTo>
                    <a:pt x="5089" y="6060"/>
                  </a:lnTo>
                  <a:lnTo>
                    <a:pt x="2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6"/>
            <p:cNvSpPr/>
            <p:nvPr/>
          </p:nvSpPr>
          <p:spPr>
            <a:xfrm>
              <a:off x="8435275" y="1530775"/>
              <a:ext cx="85375" cy="348161"/>
            </a:xfrm>
            <a:custGeom>
              <a:avLst/>
              <a:gdLst/>
              <a:ahLst/>
              <a:cxnLst/>
              <a:rect l="l" t="t" r="r" b="b"/>
              <a:pathLst>
                <a:path w="3415" h="14965" extrusionOk="0">
                  <a:moveTo>
                    <a:pt x="3214" y="0"/>
                  </a:moveTo>
                  <a:cubicBezTo>
                    <a:pt x="0" y="3649"/>
                    <a:pt x="1590" y="14496"/>
                    <a:pt x="1674" y="14965"/>
                  </a:cubicBezTo>
                  <a:lnTo>
                    <a:pt x="1942" y="14931"/>
                  </a:lnTo>
                  <a:cubicBezTo>
                    <a:pt x="1925" y="14814"/>
                    <a:pt x="285" y="3733"/>
                    <a:pt x="3415" y="168"/>
                  </a:cubicBezTo>
                  <a:lnTo>
                    <a:pt x="32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6"/>
            <p:cNvSpPr/>
            <p:nvPr/>
          </p:nvSpPr>
          <p:spPr>
            <a:xfrm>
              <a:off x="8257000" y="861650"/>
              <a:ext cx="315125" cy="348175"/>
            </a:xfrm>
            <a:custGeom>
              <a:avLst/>
              <a:gdLst/>
              <a:ahLst/>
              <a:cxnLst/>
              <a:rect l="l" t="t" r="r" b="b"/>
              <a:pathLst>
                <a:path w="12605" h="13927" extrusionOk="0">
                  <a:moveTo>
                    <a:pt x="6294" y="0"/>
                  </a:moveTo>
                  <a:cubicBezTo>
                    <a:pt x="2830" y="0"/>
                    <a:pt x="1" y="3114"/>
                    <a:pt x="1" y="6963"/>
                  </a:cubicBezTo>
                  <a:cubicBezTo>
                    <a:pt x="1" y="10813"/>
                    <a:pt x="2830" y="13927"/>
                    <a:pt x="6294" y="13927"/>
                  </a:cubicBezTo>
                  <a:cubicBezTo>
                    <a:pt x="9776" y="13927"/>
                    <a:pt x="12605" y="10813"/>
                    <a:pt x="12605" y="6963"/>
                  </a:cubicBezTo>
                  <a:cubicBezTo>
                    <a:pt x="12605" y="3114"/>
                    <a:pt x="9776" y="0"/>
                    <a:pt x="6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6"/>
            <p:cNvSpPr/>
            <p:nvPr/>
          </p:nvSpPr>
          <p:spPr>
            <a:xfrm>
              <a:off x="7649400" y="922575"/>
              <a:ext cx="811850" cy="589375"/>
            </a:xfrm>
            <a:custGeom>
              <a:avLst/>
              <a:gdLst/>
              <a:ahLst/>
              <a:cxnLst/>
              <a:rect l="l" t="t" r="r" b="b"/>
              <a:pathLst>
                <a:path w="32474" h="23575" extrusionOk="0">
                  <a:moveTo>
                    <a:pt x="15591" y="0"/>
                  </a:moveTo>
                  <a:cubicBezTo>
                    <a:pt x="13607" y="0"/>
                    <a:pt x="10889" y="641"/>
                    <a:pt x="7734" y="3087"/>
                  </a:cubicBezTo>
                  <a:cubicBezTo>
                    <a:pt x="0" y="9046"/>
                    <a:pt x="5491" y="16695"/>
                    <a:pt x="5491" y="16695"/>
                  </a:cubicBezTo>
                  <a:lnTo>
                    <a:pt x="10797" y="15038"/>
                  </a:lnTo>
                  <a:lnTo>
                    <a:pt x="14178" y="16210"/>
                  </a:lnTo>
                  <a:lnTo>
                    <a:pt x="17408" y="15858"/>
                  </a:lnTo>
                  <a:lnTo>
                    <a:pt x="20036" y="15942"/>
                  </a:lnTo>
                  <a:lnTo>
                    <a:pt x="20706" y="19675"/>
                  </a:lnTo>
                  <a:lnTo>
                    <a:pt x="21576" y="21600"/>
                  </a:lnTo>
                  <a:lnTo>
                    <a:pt x="26715" y="23575"/>
                  </a:lnTo>
                  <a:cubicBezTo>
                    <a:pt x="30632" y="19993"/>
                    <a:pt x="32473" y="13398"/>
                    <a:pt x="30849" y="7188"/>
                  </a:cubicBezTo>
                  <a:cubicBezTo>
                    <a:pt x="29336" y="1415"/>
                    <a:pt x="25410" y="257"/>
                    <a:pt x="22504" y="257"/>
                  </a:cubicBezTo>
                  <a:cubicBezTo>
                    <a:pt x="20556" y="257"/>
                    <a:pt x="19066" y="777"/>
                    <a:pt x="19066" y="777"/>
                  </a:cubicBezTo>
                  <a:cubicBezTo>
                    <a:pt x="19066" y="777"/>
                    <a:pt x="17774" y="0"/>
                    <a:pt x="15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6"/>
            <p:cNvSpPr/>
            <p:nvPr/>
          </p:nvSpPr>
          <p:spPr>
            <a:xfrm>
              <a:off x="8282125" y="936125"/>
              <a:ext cx="156525" cy="277475"/>
            </a:xfrm>
            <a:custGeom>
              <a:avLst/>
              <a:gdLst/>
              <a:ahLst/>
              <a:cxnLst/>
              <a:rect l="l" t="t" r="r" b="b"/>
              <a:pathLst>
                <a:path w="6261" h="11099" extrusionOk="0">
                  <a:moveTo>
                    <a:pt x="84" y="1"/>
                  </a:moveTo>
                  <a:lnTo>
                    <a:pt x="0" y="252"/>
                  </a:lnTo>
                  <a:cubicBezTo>
                    <a:pt x="2695" y="1122"/>
                    <a:pt x="4503" y="3281"/>
                    <a:pt x="5407" y="6679"/>
                  </a:cubicBezTo>
                  <a:cubicBezTo>
                    <a:pt x="5775" y="8119"/>
                    <a:pt x="5976" y="9609"/>
                    <a:pt x="5992" y="11098"/>
                  </a:cubicBezTo>
                  <a:lnTo>
                    <a:pt x="6260" y="11098"/>
                  </a:lnTo>
                  <a:cubicBezTo>
                    <a:pt x="6243" y="9575"/>
                    <a:pt x="6043" y="8069"/>
                    <a:pt x="5658" y="6612"/>
                  </a:cubicBezTo>
                  <a:cubicBezTo>
                    <a:pt x="4754" y="3114"/>
                    <a:pt x="2879" y="905"/>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6"/>
            <p:cNvSpPr/>
            <p:nvPr/>
          </p:nvSpPr>
          <p:spPr>
            <a:xfrm>
              <a:off x="7597425" y="1108125"/>
              <a:ext cx="778450" cy="684275"/>
            </a:xfrm>
            <a:custGeom>
              <a:avLst/>
              <a:gdLst/>
              <a:ahLst/>
              <a:cxnLst/>
              <a:rect l="l" t="t" r="r" b="b"/>
              <a:pathLst>
                <a:path w="31138" h="27371" extrusionOk="0">
                  <a:moveTo>
                    <a:pt x="14315" y="0"/>
                  </a:moveTo>
                  <a:cubicBezTo>
                    <a:pt x="14315" y="0"/>
                    <a:pt x="11386" y="3783"/>
                    <a:pt x="8022" y="4871"/>
                  </a:cubicBezTo>
                  <a:cubicBezTo>
                    <a:pt x="8022" y="4871"/>
                    <a:pt x="0" y="27368"/>
                    <a:pt x="14735" y="27368"/>
                  </a:cubicBezTo>
                  <a:cubicBezTo>
                    <a:pt x="14763" y="27368"/>
                    <a:pt x="14790" y="27368"/>
                    <a:pt x="14817" y="27368"/>
                  </a:cubicBezTo>
                  <a:cubicBezTo>
                    <a:pt x="14817" y="27368"/>
                    <a:pt x="14872" y="27371"/>
                    <a:pt x="14974" y="27371"/>
                  </a:cubicBezTo>
                  <a:cubicBezTo>
                    <a:pt x="16114" y="27371"/>
                    <a:pt x="23154" y="27018"/>
                    <a:pt x="26149" y="18463"/>
                  </a:cubicBezTo>
                  <a:lnTo>
                    <a:pt x="26149" y="18463"/>
                  </a:lnTo>
                  <a:cubicBezTo>
                    <a:pt x="26140" y="18502"/>
                    <a:pt x="26415" y="18623"/>
                    <a:pt x="26804" y="18623"/>
                  </a:cubicBezTo>
                  <a:cubicBezTo>
                    <a:pt x="27074" y="18623"/>
                    <a:pt x="27400" y="18565"/>
                    <a:pt x="27723" y="18379"/>
                  </a:cubicBezTo>
                  <a:cubicBezTo>
                    <a:pt x="28878" y="17726"/>
                    <a:pt x="31137" y="12437"/>
                    <a:pt x="28710" y="12236"/>
                  </a:cubicBezTo>
                  <a:cubicBezTo>
                    <a:pt x="28683" y="12234"/>
                    <a:pt x="28655" y="12233"/>
                    <a:pt x="28629" y="12233"/>
                  </a:cubicBezTo>
                  <a:cubicBezTo>
                    <a:pt x="27851" y="12233"/>
                    <a:pt x="27518" y="13147"/>
                    <a:pt x="26903" y="13341"/>
                  </a:cubicBezTo>
                  <a:cubicBezTo>
                    <a:pt x="26903" y="13341"/>
                    <a:pt x="26139" y="13916"/>
                    <a:pt x="25288" y="13916"/>
                  </a:cubicBezTo>
                  <a:cubicBezTo>
                    <a:pt x="24112" y="13916"/>
                    <a:pt x="22771" y="12817"/>
                    <a:pt x="23053" y="7583"/>
                  </a:cubicBezTo>
                  <a:cubicBezTo>
                    <a:pt x="23053" y="7583"/>
                    <a:pt x="18600" y="6294"/>
                    <a:pt x="14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6"/>
            <p:cNvSpPr/>
            <p:nvPr/>
          </p:nvSpPr>
          <p:spPr>
            <a:xfrm>
              <a:off x="7678700" y="1103525"/>
              <a:ext cx="673750" cy="691325"/>
            </a:xfrm>
            <a:custGeom>
              <a:avLst/>
              <a:gdLst/>
              <a:ahLst/>
              <a:cxnLst/>
              <a:rect l="l" t="t" r="r" b="b"/>
              <a:pathLst>
                <a:path w="26950" h="27653" extrusionOk="0">
                  <a:moveTo>
                    <a:pt x="11064" y="352"/>
                  </a:moveTo>
                  <a:cubicBezTo>
                    <a:pt x="14981" y="6059"/>
                    <a:pt x="19082" y="7633"/>
                    <a:pt x="19701" y="7834"/>
                  </a:cubicBezTo>
                  <a:cubicBezTo>
                    <a:pt x="19517" y="11282"/>
                    <a:pt x="20036" y="13374"/>
                    <a:pt x="21225" y="14010"/>
                  </a:cubicBezTo>
                  <a:cubicBezTo>
                    <a:pt x="21495" y="14156"/>
                    <a:pt x="21775" y="14211"/>
                    <a:pt x="22046" y="14211"/>
                  </a:cubicBezTo>
                  <a:cubicBezTo>
                    <a:pt x="22868" y="14211"/>
                    <a:pt x="23605" y="13701"/>
                    <a:pt x="23719" y="13625"/>
                  </a:cubicBezTo>
                  <a:cubicBezTo>
                    <a:pt x="23986" y="13508"/>
                    <a:pt x="24221" y="13324"/>
                    <a:pt x="24422" y="13090"/>
                  </a:cubicBezTo>
                  <a:cubicBezTo>
                    <a:pt x="24707" y="12804"/>
                    <a:pt x="24993" y="12518"/>
                    <a:pt x="25393" y="12518"/>
                  </a:cubicBezTo>
                  <a:cubicBezTo>
                    <a:pt x="25415" y="12518"/>
                    <a:pt x="25437" y="12519"/>
                    <a:pt x="25459" y="12521"/>
                  </a:cubicBezTo>
                  <a:cubicBezTo>
                    <a:pt x="25928" y="12537"/>
                    <a:pt x="26330" y="12906"/>
                    <a:pt x="26397" y="13374"/>
                  </a:cubicBezTo>
                  <a:cubicBezTo>
                    <a:pt x="26731" y="14897"/>
                    <a:pt x="25292" y="17994"/>
                    <a:pt x="24422" y="18479"/>
                  </a:cubicBezTo>
                  <a:cubicBezTo>
                    <a:pt x="24162" y="18629"/>
                    <a:pt x="23874" y="18707"/>
                    <a:pt x="23580" y="18707"/>
                  </a:cubicBezTo>
                  <a:cubicBezTo>
                    <a:pt x="23380" y="18707"/>
                    <a:pt x="23178" y="18671"/>
                    <a:pt x="22982" y="18597"/>
                  </a:cubicBezTo>
                  <a:lnTo>
                    <a:pt x="22982" y="18597"/>
                  </a:lnTo>
                  <a:cubicBezTo>
                    <a:pt x="23016" y="18613"/>
                    <a:pt x="23016" y="18647"/>
                    <a:pt x="23016" y="18680"/>
                  </a:cubicBezTo>
                  <a:lnTo>
                    <a:pt x="22815" y="18613"/>
                  </a:lnTo>
                  <a:cubicBezTo>
                    <a:pt x="19800" y="27187"/>
                    <a:pt x="12630" y="27453"/>
                    <a:pt x="11686" y="27453"/>
                  </a:cubicBezTo>
                  <a:cubicBezTo>
                    <a:pt x="11624" y="27453"/>
                    <a:pt x="11588" y="27451"/>
                    <a:pt x="11583" y="27451"/>
                  </a:cubicBezTo>
                  <a:lnTo>
                    <a:pt x="11499" y="27451"/>
                  </a:lnTo>
                  <a:cubicBezTo>
                    <a:pt x="8353" y="27451"/>
                    <a:pt x="6026" y="26397"/>
                    <a:pt x="4553" y="24338"/>
                  </a:cubicBezTo>
                  <a:cubicBezTo>
                    <a:pt x="385" y="18446"/>
                    <a:pt x="4553" y="6009"/>
                    <a:pt x="4854" y="5139"/>
                  </a:cubicBezTo>
                  <a:cubicBezTo>
                    <a:pt x="7867" y="4118"/>
                    <a:pt x="10545" y="988"/>
                    <a:pt x="11064" y="352"/>
                  </a:cubicBezTo>
                  <a:close/>
                  <a:moveTo>
                    <a:pt x="11064" y="0"/>
                  </a:moveTo>
                  <a:lnTo>
                    <a:pt x="10981" y="117"/>
                  </a:lnTo>
                  <a:cubicBezTo>
                    <a:pt x="10947" y="151"/>
                    <a:pt x="8018" y="3883"/>
                    <a:pt x="4737" y="4955"/>
                  </a:cubicBezTo>
                  <a:lnTo>
                    <a:pt x="4687" y="4971"/>
                  </a:lnTo>
                  <a:lnTo>
                    <a:pt x="4670" y="5022"/>
                  </a:lnTo>
                  <a:cubicBezTo>
                    <a:pt x="4620" y="5156"/>
                    <a:pt x="0" y="18295"/>
                    <a:pt x="4369" y="24472"/>
                  </a:cubicBezTo>
                  <a:cubicBezTo>
                    <a:pt x="5892" y="26581"/>
                    <a:pt x="8269" y="27652"/>
                    <a:pt x="11483" y="27652"/>
                  </a:cubicBezTo>
                  <a:lnTo>
                    <a:pt x="11700" y="27652"/>
                  </a:lnTo>
                  <a:cubicBezTo>
                    <a:pt x="12721" y="27652"/>
                    <a:pt x="19902" y="27334"/>
                    <a:pt x="22965" y="18814"/>
                  </a:cubicBezTo>
                  <a:cubicBezTo>
                    <a:pt x="23162" y="18878"/>
                    <a:pt x="23366" y="18910"/>
                    <a:pt x="23569" y="18910"/>
                  </a:cubicBezTo>
                  <a:cubicBezTo>
                    <a:pt x="23901" y="18910"/>
                    <a:pt x="24231" y="18824"/>
                    <a:pt x="24522" y="18647"/>
                  </a:cubicBezTo>
                  <a:cubicBezTo>
                    <a:pt x="25459" y="18128"/>
                    <a:pt x="26949" y="14948"/>
                    <a:pt x="26598" y="13324"/>
                  </a:cubicBezTo>
                  <a:cubicBezTo>
                    <a:pt x="26514" y="12755"/>
                    <a:pt x="26028" y="12336"/>
                    <a:pt x="25459" y="12320"/>
                  </a:cubicBezTo>
                  <a:cubicBezTo>
                    <a:pt x="25425" y="12316"/>
                    <a:pt x="25391" y="12315"/>
                    <a:pt x="25358" y="12315"/>
                  </a:cubicBezTo>
                  <a:cubicBezTo>
                    <a:pt x="24878" y="12315"/>
                    <a:pt x="24553" y="12642"/>
                    <a:pt x="24271" y="12939"/>
                  </a:cubicBezTo>
                  <a:cubicBezTo>
                    <a:pt x="24087" y="13157"/>
                    <a:pt x="23869" y="13307"/>
                    <a:pt x="23618" y="13424"/>
                  </a:cubicBezTo>
                  <a:lnTo>
                    <a:pt x="23601" y="13441"/>
                  </a:lnTo>
                  <a:cubicBezTo>
                    <a:pt x="23563" y="13467"/>
                    <a:pt x="22831" y="13998"/>
                    <a:pt x="22031" y="13998"/>
                  </a:cubicBezTo>
                  <a:cubicBezTo>
                    <a:pt x="21790" y="13998"/>
                    <a:pt x="21544" y="13950"/>
                    <a:pt x="21308" y="13826"/>
                  </a:cubicBezTo>
                  <a:cubicBezTo>
                    <a:pt x="20538" y="13408"/>
                    <a:pt x="19685" y="12018"/>
                    <a:pt x="19919" y="7767"/>
                  </a:cubicBezTo>
                  <a:lnTo>
                    <a:pt x="19919" y="7683"/>
                  </a:lnTo>
                  <a:lnTo>
                    <a:pt x="19835" y="7650"/>
                  </a:lnTo>
                  <a:cubicBezTo>
                    <a:pt x="19785" y="7650"/>
                    <a:pt x="15366" y="6311"/>
                    <a:pt x="11148" y="117"/>
                  </a:cubicBezTo>
                  <a:lnTo>
                    <a:pt x="11064" y="0"/>
                  </a:lnTo>
                  <a:close/>
                </a:path>
              </a:pathLst>
            </a:custGeom>
            <a:solidFill>
              <a:srgbClr val="222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6"/>
            <p:cNvSpPr/>
            <p:nvPr/>
          </p:nvSpPr>
          <p:spPr>
            <a:xfrm>
              <a:off x="7678700" y="1103525"/>
              <a:ext cx="673750" cy="691325"/>
            </a:xfrm>
            <a:custGeom>
              <a:avLst/>
              <a:gdLst/>
              <a:ahLst/>
              <a:cxnLst/>
              <a:rect l="l" t="t" r="r" b="b"/>
              <a:pathLst>
                <a:path w="26950" h="27653" extrusionOk="0">
                  <a:moveTo>
                    <a:pt x="11064" y="352"/>
                  </a:moveTo>
                  <a:cubicBezTo>
                    <a:pt x="14981" y="6059"/>
                    <a:pt x="19082" y="7633"/>
                    <a:pt x="19701" y="7834"/>
                  </a:cubicBezTo>
                  <a:cubicBezTo>
                    <a:pt x="19517" y="11282"/>
                    <a:pt x="20036" y="13374"/>
                    <a:pt x="21225" y="14010"/>
                  </a:cubicBezTo>
                  <a:cubicBezTo>
                    <a:pt x="21495" y="14156"/>
                    <a:pt x="21775" y="14211"/>
                    <a:pt x="22046" y="14211"/>
                  </a:cubicBezTo>
                  <a:cubicBezTo>
                    <a:pt x="22868" y="14211"/>
                    <a:pt x="23605" y="13701"/>
                    <a:pt x="23719" y="13625"/>
                  </a:cubicBezTo>
                  <a:cubicBezTo>
                    <a:pt x="23986" y="13508"/>
                    <a:pt x="24221" y="13324"/>
                    <a:pt x="24422" y="13090"/>
                  </a:cubicBezTo>
                  <a:cubicBezTo>
                    <a:pt x="24707" y="12804"/>
                    <a:pt x="24993" y="12518"/>
                    <a:pt x="25393" y="12518"/>
                  </a:cubicBezTo>
                  <a:cubicBezTo>
                    <a:pt x="25415" y="12518"/>
                    <a:pt x="25437" y="12519"/>
                    <a:pt x="25459" y="12521"/>
                  </a:cubicBezTo>
                  <a:cubicBezTo>
                    <a:pt x="25928" y="12537"/>
                    <a:pt x="26330" y="12906"/>
                    <a:pt x="26397" y="13374"/>
                  </a:cubicBezTo>
                  <a:cubicBezTo>
                    <a:pt x="26731" y="14897"/>
                    <a:pt x="25292" y="17994"/>
                    <a:pt x="24422" y="18479"/>
                  </a:cubicBezTo>
                  <a:cubicBezTo>
                    <a:pt x="24162" y="18629"/>
                    <a:pt x="23874" y="18707"/>
                    <a:pt x="23580" y="18707"/>
                  </a:cubicBezTo>
                  <a:cubicBezTo>
                    <a:pt x="23380" y="18707"/>
                    <a:pt x="23178" y="18671"/>
                    <a:pt x="22982" y="18597"/>
                  </a:cubicBezTo>
                  <a:lnTo>
                    <a:pt x="22982" y="18597"/>
                  </a:lnTo>
                  <a:cubicBezTo>
                    <a:pt x="23016" y="18613"/>
                    <a:pt x="23016" y="18647"/>
                    <a:pt x="23016" y="18680"/>
                  </a:cubicBezTo>
                  <a:lnTo>
                    <a:pt x="22815" y="18613"/>
                  </a:lnTo>
                  <a:cubicBezTo>
                    <a:pt x="19800" y="27187"/>
                    <a:pt x="12630" y="27453"/>
                    <a:pt x="11686" y="27453"/>
                  </a:cubicBezTo>
                  <a:cubicBezTo>
                    <a:pt x="11624" y="27453"/>
                    <a:pt x="11588" y="27451"/>
                    <a:pt x="11583" y="27451"/>
                  </a:cubicBezTo>
                  <a:lnTo>
                    <a:pt x="11499" y="27451"/>
                  </a:lnTo>
                  <a:cubicBezTo>
                    <a:pt x="8353" y="27451"/>
                    <a:pt x="6026" y="26397"/>
                    <a:pt x="4553" y="24338"/>
                  </a:cubicBezTo>
                  <a:cubicBezTo>
                    <a:pt x="385" y="18446"/>
                    <a:pt x="4553" y="6009"/>
                    <a:pt x="4854" y="5139"/>
                  </a:cubicBezTo>
                  <a:cubicBezTo>
                    <a:pt x="7867" y="4118"/>
                    <a:pt x="10545" y="988"/>
                    <a:pt x="11064" y="352"/>
                  </a:cubicBezTo>
                  <a:close/>
                  <a:moveTo>
                    <a:pt x="11064" y="0"/>
                  </a:moveTo>
                  <a:lnTo>
                    <a:pt x="10981" y="117"/>
                  </a:lnTo>
                  <a:cubicBezTo>
                    <a:pt x="10947" y="151"/>
                    <a:pt x="8018" y="3883"/>
                    <a:pt x="4737" y="4955"/>
                  </a:cubicBezTo>
                  <a:lnTo>
                    <a:pt x="4687" y="4971"/>
                  </a:lnTo>
                  <a:lnTo>
                    <a:pt x="4670" y="5022"/>
                  </a:lnTo>
                  <a:cubicBezTo>
                    <a:pt x="4620" y="5156"/>
                    <a:pt x="0" y="18295"/>
                    <a:pt x="4369" y="24472"/>
                  </a:cubicBezTo>
                  <a:cubicBezTo>
                    <a:pt x="5892" y="26581"/>
                    <a:pt x="8269" y="27652"/>
                    <a:pt x="11483" y="27652"/>
                  </a:cubicBezTo>
                  <a:lnTo>
                    <a:pt x="11700" y="27652"/>
                  </a:lnTo>
                  <a:cubicBezTo>
                    <a:pt x="12721" y="27652"/>
                    <a:pt x="19902" y="27334"/>
                    <a:pt x="22965" y="18814"/>
                  </a:cubicBezTo>
                  <a:cubicBezTo>
                    <a:pt x="23162" y="18878"/>
                    <a:pt x="23366" y="18910"/>
                    <a:pt x="23569" y="18910"/>
                  </a:cubicBezTo>
                  <a:cubicBezTo>
                    <a:pt x="23901" y="18910"/>
                    <a:pt x="24231" y="18824"/>
                    <a:pt x="24522" y="18647"/>
                  </a:cubicBezTo>
                  <a:cubicBezTo>
                    <a:pt x="25459" y="18128"/>
                    <a:pt x="26949" y="14948"/>
                    <a:pt x="26598" y="13324"/>
                  </a:cubicBezTo>
                  <a:cubicBezTo>
                    <a:pt x="26514" y="12755"/>
                    <a:pt x="26028" y="12336"/>
                    <a:pt x="25459" y="12320"/>
                  </a:cubicBezTo>
                  <a:cubicBezTo>
                    <a:pt x="25425" y="12316"/>
                    <a:pt x="25391" y="12315"/>
                    <a:pt x="25358" y="12315"/>
                  </a:cubicBezTo>
                  <a:cubicBezTo>
                    <a:pt x="24878" y="12315"/>
                    <a:pt x="24553" y="12642"/>
                    <a:pt x="24271" y="12939"/>
                  </a:cubicBezTo>
                  <a:cubicBezTo>
                    <a:pt x="24087" y="13157"/>
                    <a:pt x="23869" y="13307"/>
                    <a:pt x="23618" y="13424"/>
                  </a:cubicBezTo>
                  <a:lnTo>
                    <a:pt x="23601" y="13441"/>
                  </a:lnTo>
                  <a:cubicBezTo>
                    <a:pt x="23563" y="13467"/>
                    <a:pt x="22831" y="13998"/>
                    <a:pt x="22031" y="13998"/>
                  </a:cubicBezTo>
                  <a:cubicBezTo>
                    <a:pt x="21790" y="13998"/>
                    <a:pt x="21544" y="13950"/>
                    <a:pt x="21308" y="13826"/>
                  </a:cubicBezTo>
                  <a:cubicBezTo>
                    <a:pt x="20538" y="13408"/>
                    <a:pt x="19685" y="12018"/>
                    <a:pt x="19919" y="7767"/>
                  </a:cubicBezTo>
                  <a:lnTo>
                    <a:pt x="19919" y="7683"/>
                  </a:lnTo>
                  <a:lnTo>
                    <a:pt x="19835" y="7650"/>
                  </a:lnTo>
                  <a:cubicBezTo>
                    <a:pt x="19785" y="7650"/>
                    <a:pt x="15366" y="6311"/>
                    <a:pt x="11148" y="117"/>
                  </a:cubicBezTo>
                  <a:lnTo>
                    <a:pt x="11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6"/>
            <p:cNvSpPr/>
            <p:nvPr/>
          </p:nvSpPr>
          <p:spPr>
            <a:xfrm>
              <a:off x="7921825" y="1335650"/>
              <a:ext cx="208000" cy="177975"/>
            </a:xfrm>
            <a:custGeom>
              <a:avLst/>
              <a:gdLst/>
              <a:ahLst/>
              <a:cxnLst/>
              <a:rect l="l" t="t" r="r" b="b"/>
              <a:pathLst>
                <a:path w="8320" h="7119" extrusionOk="0">
                  <a:moveTo>
                    <a:pt x="4754" y="340"/>
                  </a:moveTo>
                  <a:cubicBezTo>
                    <a:pt x="6545" y="340"/>
                    <a:pt x="7984" y="1796"/>
                    <a:pt x="8001" y="3570"/>
                  </a:cubicBezTo>
                  <a:cubicBezTo>
                    <a:pt x="8001" y="5520"/>
                    <a:pt x="6397" y="6817"/>
                    <a:pt x="4732" y="6817"/>
                  </a:cubicBezTo>
                  <a:cubicBezTo>
                    <a:pt x="3938" y="6817"/>
                    <a:pt x="3131" y="6523"/>
                    <a:pt x="2477" y="5864"/>
                  </a:cubicBezTo>
                  <a:cubicBezTo>
                    <a:pt x="435" y="3821"/>
                    <a:pt x="1875" y="340"/>
                    <a:pt x="4754" y="340"/>
                  </a:cubicBezTo>
                  <a:close/>
                  <a:moveTo>
                    <a:pt x="4732" y="1"/>
                  </a:moveTo>
                  <a:cubicBezTo>
                    <a:pt x="3858" y="1"/>
                    <a:pt x="2968" y="324"/>
                    <a:pt x="2243" y="1043"/>
                  </a:cubicBezTo>
                  <a:cubicBezTo>
                    <a:pt x="0" y="3286"/>
                    <a:pt x="1590" y="7119"/>
                    <a:pt x="4754" y="7119"/>
                  </a:cubicBezTo>
                  <a:cubicBezTo>
                    <a:pt x="6729" y="7119"/>
                    <a:pt x="8319" y="5529"/>
                    <a:pt x="8319" y="3570"/>
                  </a:cubicBezTo>
                  <a:cubicBezTo>
                    <a:pt x="8319" y="1417"/>
                    <a:pt x="6563" y="1"/>
                    <a:pt x="47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6"/>
            <p:cNvSpPr/>
            <p:nvPr/>
          </p:nvSpPr>
          <p:spPr>
            <a:xfrm>
              <a:off x="7724375" y="1314825"/>
              <a:ext cx="190775" cy="178725"/>
            </a:xfrm>
            <a:custGeom>
              <a:avLst/>
              <a:gdLst/>
              <a:ahLst/>
              <a:cxnLst/>
              <a:rect l="l" t="t" r="r" b="b"/>
              <a:pathLst>
                <a:path w="7631" h="7149" extrusionOk="0">
                  <a:moveTo>
                    <a:pt x="3586" y="0"/>
                  </a:moveTo>
                  <a:cubicBezTo>
                    <a:pt x="1637" y="0"/>
                    <a:pt x="0" y="1609"/>
                    <a:pt x="31" y="3617"/>
                  </a:cubicBezTo>
                  <a:cubicBezTo>
                    <a:pt x="48" y="5575"/>
                    <a:pt x="1638" y="7148"/>
                    <a:pt x="3596" y="7148"/>
                  </a:cubicBezTo>
                  <a:cubicBezTo>
                    <a:pt x="4484" y="7148"/>
                    <a:pt x="5354" y="6814"/>
                    <a:pt x="6007" y="6194"/>
                  </a:cubicBezTo>
                  <a:lnTo>
                    <a:pt x="5806" y="5977"/>
                  </a:lnTo>
                  <a:cubicBezTo>
                    <a:pt x="5203" y="6529"/>
                    <a:pt x="4417" y="6847"/>
                    <a:pt x="3596" y="6847"/>
                  </a:cubicBezTo>
                  <a:cubicBezTo>
                    <a:pt x="1805" y="6830"/>
                    <a:pt x="366" y="5391"/>
                    <a:pt x="366" y="3617"/>
                  </a:cubicBezTo>
                  <a:cubicBezTo>
                    <a:pt x="335" y="1794"/>
                    <a:pt x="1816" y="355"/>
                    <a:pt x="3584" y="355"/>
                  </a:cubicBezTo>
                  <a:cubicBezTo>
                    <a:pt x="3731" y="355"/>
                    <a:pt x="3881" y="365"/>
                    <a:pt x="4032" y="386"/>
                  </a:cubicBezTo>
                  <a:cubicBezTo>
                    <a:pt x="5990" y="654"/>
                    <a:pt x="7245" y="2596"/>
                    <a:pt x="6693" y="4487"/>
                  </a:cubicBezTo>
                  <a:lnTo>
                    <a:pt x="6994" y="4587"/>
                  </a:lnTo>
                  <a:cubicBezTo>
                    <a:pt x="7630" y="2495"/>
                    <a:pt x="6241" y="336"/>
                    <a:pt x="4082" y="35"/>
                  </a:cubicBezTo>
                  <a:cubicBezTo>
                    <a:pt x="3915" y="11"/>
                    <a:pt x="3749" y="0"/>
                    <a:pt x="3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6"/>
            <p:cNvSpPr/>
            <p:nvPr/>
          </p:nvSpPr>
          <p:spPr>
            <a:xfrm>
              <a:off x="7894200" y="1362400"/>
              <a:ext cx="70325" cy="38250"/>
            </a:xfrm>
            <a:custGeom>
              <a:avLst/>
              <a:gdLst/>
              <a:ahLst/>
              <a:cxnLst/>
              <a:rect l="l" t="t" r="r" b="b"/>
              <a:pathLst>
                <a:path w="2813" h="1530" extrusionOk="0">
                  <a:moveTo>
                    <a:pt x="1397" y="1"/>
                  </a:moveTo>
                  <a:cubicBezTo>
                    <a:pt x="682" y="1"/>
                    <a:pt x="80" y="534"/>
                    <a:pt x="0" y="1262"/>
                  </a:cubicBezTo>
                  <a:lnTo>
                    <a:pt x="318" y="1295"/>
                  </a:lnTo>
                  <a:cubicBezTo>
                    <a:pt x="366" y="725"/>
                    <a:pt x="847" y="320"/>
                    <a:pt x="1395" y="320"/>
                  </a:cubicBezTo>
                  <a:cubicBezTo>
                    <a:pt x="1426" y="320"/>
                    <a:pt x="1458" y="322"/>
                    <a:pt x="1490" y="324"/>
                  </a:cubicBezTo>
                  <a:cubicBezTo>
                    <a:pt x="1775" y="358"/>
                    <a:pt x="2043" y="492"/>
                    <a:pt x="2227" y="709"/>
                  </a:cubicBezTo>
                  <a:cubicBezTo>
                    <a:pt x="2411" y="927"/>
                    <a:pt x="2494" y="1211"/>
                    <a:pt x="2478" y="1496"/>
                  </a:cubicBezTo>
                  <a:lnTo>
                    <a:pt x="2779" y="1530"/>
                  </a:lnTo>
                  <a:cubicBezTo>
                    <a:pt x="2812" y="1161"/>
                    <a:pt x="2712" y="793"/>
                    <a:pt x="2478" y="508"/>
                  </a:cubicBezTo>
                  <a:cubicBezTo>
                    <a:pt x="2243" y="224"/>
                    <a:pt x="1892" y="40"/>
                    <a:pt x="1524" y="6"/>
                  </a:cubicBezTo>
                  <a:cubicBezTo>
                    <a:pt x="1481" y="3"/>
                    <a:pt x="1439"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6"/>
            <p:cNvSpPr/>
            <p:nvPr/>
          </p:nvSpPr>
          <p:spPr>
            <a:xfrm>
              <a:off x="8255750" y="1449175"/>
              <a:ext cx="55675" cy="85375"/>
            </a:xfrm>
            <a:custGeom>
              <a:avLst/>
              <a:gdLst/>
              <a:ahLst/>
              <a:cxnLst/>
              <a:rect l="l" t="t" r="r" b="b"/>
              <a:pathLst>
                <a:path w="2227" h="3415" extrusionOk="0">
                  <a:moveTo>
                    <a:pt x="2093" y="0"/>
                  </a:moveTo>
                  <a:cubicBezTo>
                    <a:pt x="84" y="938"/>
                    <a:pt x="1" y="3314"/>
                    <a:pt x="1" y="3415"/>
                  </a:cubicBezTo>
                  <a:lnTo>
                    <a:pt x="319" y="3415"/>
                  </a:lnTo>
                  <a:cubicBezTo>
                    <a:pt x="319" y="3398"/>
                    <a:pt x="402" y="1138"/>
                    <a:pt x="2227" y="285"/>
                  </a:cubicBezTo>
                  <a:lnTo>
                    <a:pt x="20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6"/>
            <p:cNvSpPr/>
            <p:nvPr/>
          </p:nvSpPr>
          <p:spPr>
            <a:xfrm>
              <a:off x="7997550" y="1411600"/>
              <a:ext cx="90850" cy="26700"/>
            </a:xfrm>
            <a:custGeom>
              <a:avLst/>
              <a:gdLst/>
              <a:ahLst/>
              <a:cxnLst/>
              <a:rect l="l" t="t" r="r" b="b"/>
              <a:pathLst>
                <a:path w="3634" h="1068" extrusionOk="0">
                  <a:moveTo>
                    <a:pt x="1427" y="0"/>
                  </a:moveTo>
                  <a:cubicBezTo>
                    <a:pt x="583" y="0"/>
                    <a:pt x="10" y="331"/>
                    <a:pt x="1" y="331"/>
                  </a:cubicBezTo>
                  <a:lnTo>
                    <a:pt x="168" y="599"/>
                  </a:lnTo>
                  <a:cubicBezTo>
                    <a:pt x="196" y="581"/>
                    <a:pt x="678" y="303"/>
                    <a:pt x="1400" y="303"/>
                  </a:cubicBezTo>
                  <a:cubicBezTo>
                    <a:pt x="1964" y="303"/>
                    <a:pt x="2676" y="473"/>
                    <a:pt x="3432" y="1068"/>
                  </a:cubicBezTo>
                  <a:lnTo>
                    <a:pt x="3633" y="817"/>
                  </a:lnTo>
                  <a:cubicBezTo>
                    <a:pt x="2828" y="183"/>
                    <a:pt x="2053"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6"/>
            <p:cNvSpPr/>
            <p:nvPr/>
          </p:nvSpPr>
          <p:spPr>
            <a:xfrm>
              <a:off x="7782050" y="1395350"/>
              <a:ext cx="90825" cy="27050"/>
            </a:xfrm>
            <a:custGeom>
              <a:avLst/>
              <a:gdLst/>
              <a:ahLst/>
              <a:cxnLst/>
              <a:rect l="l" t="t" r="r" b="b"/>
              <a:pathLst>
                <a:path w="3633" h="1082" extrusionOk="0">
                  <a:moveTo>
                    <a:pt x="1407" y="1"/>
                  </a:moveTo>
                  <a:cubicBezTo>
                    <a:pt x="572" y="1"/>
                    <a:pt x="10" y="329"/>
                    <a:pt x="1" y="329"/>
                  </a:cubicBezTo>
                  <a:lnTo>
                    <a:pt x="168" y="596"/>
                  </a:lnTo>
                  <a:cubicBezTo>
                    <a:pt x="196" y="578"/>
                    <a:pt x="672" y="304"/>
                    <a:pt x="1388" y="304"/>
                  </a:cubicBezTo>
                  <a:cubicBezTo>
                    <a:pt x="1954" y="304"/>
                    <a:pt x="2670" y="475"/>
                    <a:pt x="3432" y="1082"/>
                  </a:cubicBezTo>
                  <a:lnTo>
                    <a:pt x="3633" y="831"/>
                  </a:lnTo>
                  <a:cubicBezTo>
                    <a:pt x="2815" y="185"/>
                    <a:pt x="2034" y="1"/>
                    <a:pt x="1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6"/>
            <p:cNvSpPr/>
            <p:nvPr/>
          </p:nvSpPr>
          <p:spPr>
            <a:xfrm>
              <a:off x="7880150" y="1649800"/>
              <a:ext cx="492375" cy="308700"/>
            </a:xfrm>
            <a:custGeom>
              <a:avLst/>
              <a:gdLst/>
              <a:ahLst/>
              <a:cxnLst/>
              <a:rect l="l" t="t" r="r" b="b"/>
              <a:pathLst>
                <a:path w="19695" h="12348" extrusionOk="0">
                  <a:moveTo>
                    <a:pt x="10765" y="0"/>
                  </a:moveTo>
                  <a:cubicBezTo>
                    <a:pt x="10662" y="0"/>
                    <a:pt x="10558" y="3"/>
                    <a:pt x="10455" y="10"/>
                  </a:cubicBezTo>
                  <a:cubicBezTo>
                    <a:pt x="6220" y="244"/>
                    <a:pt x="1583" y="3374"/>
                    <a:pt x="613" y="7642"/>
                  </a:cubicBezTo>
                  <a:cubicBezTo>
                    <a:pt x="391" y="8616"/>
                    <a:pt x="1" y="10709"/>
                    <a:pt x="1185" y="10709"/>
                  </a:cubicBezTo>
                  <a:cubicBezTo>
                    <a:pt x="1344" y="10709"/>
                    <a:pt x="1531" y="10672"/>
                    <a:pt x="1751" y="10588"/>
                  </a:cubicBezTo>
                  <a:cubicBezTo>
                    <a:pt x="2755" y="10203"/>
                    <a:pt x="3592" y="9467"/>
                    <a:pt x="4463" y="8864"/>
                  </a:cubicBezTo>
                  <a:cubicBezTo>
                    <a:pt x="5751" y="7994"/>
                    <a:pt x="7040" y="7140"/>
                    <a:pt x="8346" y="6287"/>
                  </a:cubicBezTo>
                  <a:lnTo>
                    <a:pt x="8346" y="6287"/>
                  </a:lnTo>
                  <a:cubicBezTo>
                    <a:pt x="7844" y="7140"/>
                    <a:pt x="7392" y="8027"/>
                    <a:pt x="6957" y="8915"/>
                  </a:cubicBezTo>
                  <a:cubicBezTo>
                    <a:pt x="6639" y="9567"/>
                    <a:pt x="6337" y="10237"/>
                    <a:pt x="6086" y="10923"/>
                  </a:cubicBezTo>
                  <a:cubicBezTo>
                    <a:pt x="5986" y="11191"/>
                    <a:pt x="5634" y="12011"/>
                    <a:pt x="5885" y="12296"/>
                  </a:cubicBezTo>
                  <a:cubicBezTo>
                    <a:pt x="5918" y="12331"/>
                    <a:pt x="5965" y="12348"/>
                    <a:pt x="6027" y="12348"/>
                  </a:cubicBezTo>
                  <a:cubicBezTo>
                    <a:pt x="6950" y="12348"/>
                    <a:pt x="10929" y="8578"/>
                    <a:pt x="11258" y="8295"/>
                  </a:cubicBezTo>
                  <a:cubicBezTo>
                    <a:pt x="11258" y="8295"/>
                    <a:pt x="11844" y="10605"/>
                    <a:pt x="13853" y="11208"/>
                  </a:cubicBezTo>
                  <a:lnTo>
                    <a:pt x="19695" y="5299"/>
                  </a:lnTo>
                  <a:cubicBezTo>
                    <a:pt x="19695" y="5299"/>
                    <a:pt x="15066" y="0"/>
                    <a:pt x="107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6"/>
            <p:cNvSpPr/>
            <p:nvPr/>
          </p:nvSpPr>
          <p:spPr>
            <a:xfrm>
              <a:off x="7922225" y="1803575"/>
              <a:ext cx="305100" cy="158225"/>
            </a:xfrm>
            <a:custGeom>
              <a:avLst/>
              <a:gdLst/>
              <a:ahLst/>
              <a:cxnLst/>
              <a:rect l="l" t="t" r="r" b="b"/>
              <a:pathLst>
                <a:path w="12204" h="6329" extrusionOk="0">
                  <a:moveTo>
                    <a:pt x="6646" y="1"/>
                  </a:moveTo>
                  <a:cubicBezTo>
                    <a:pt x="6624" y="1"/>
                    <a:pt x="6601" y="6"/>
                    <a:pt x="6579" y="18"/>
                  </a:cubicBezTo>
                  <a:cubicBezTo>
                    <a:pt x="5173" y="939"/>
                    <a:pt x="3901" y="1793"/>
                    <a:pt x="2713" y="2613"/>
                  </a:cubicBezTo>
                  <a:cubicBezTo>
                    <a:pt x="2478" y="2764"/>
                    <a:pt x="2244" y="2931"/>
                    <a:pt x="2010" y="3098"/>
                  </a:cubicBezTo>
                  <a:cubicBezTo>
                    <a:pt x="1390" y="3601"/>
                    <a:pt x="721" y="4002"/>
                    <a:pt x="1" y="4320"/>
                  </a:cubicBezTo>
                  <a:lnTo>
                    <a:pt x="101" y="4571"/>
                  </a:lnTo>
                  <a:cubicBezTo>
                    <a:pt x="838" y="4253"/>
                    <a:pt x="1541" y="3818"/>
                    <a:pt x="2160" y="3316"/>
                  </a:cubicBezTo>
                  <a:cubicBezTo>
                    <a:pt x="2395" y="3149"/>
                    <a:pt x="2612" y="2981"/>
                    <a:pt x="2846" y="2831"/>
                  </a:cubicBezTo>
                  <a:cubicBezTo>
                    <a:pt x="3918" y="2094"/>
                    <a:pt x="5039" y="1358"/>
                    <a:pt x="6261" y="554"/>
                  </a:cubicBezTo>
                  <a:lnTo>
                    <a:pt x="6261" y="554"/>
                  </a:lnTo>
                  <a:cubicBezTo>
                    <a:pt x="5876" y="1240"/>
                    <a:pt x="5508" y="1960"/>
                    <a:pt x="5140" y="2713"/>
                  </a:cubicBezTo>
                  <a:cubicBezTo>
                    <a:pt x="4822" y="3366"/>
                    <a:pt x="4520" y="4036"/>
                    <a:pt x="4269" y="4722"/>
                  </a:cubicBezTo>
                  <a:lnTo>
                    <a:pt x="4236" y="4839"/>
                  </a:lnTo>
                  <a:cubicBezTo>
                    <a:pt x="4035" y="5375"/>
                    <a:pt x="3851" y="5961"/>
                    <a:pt x="4102" y="6228"/>
                  </a:cubicBezTo>
                  <a:cubicBezTo>
                    <a:pt x="4152" y="6295"/>
                    <a:pt x="4236" y="6329"/>
                    <a:pt x="4319" y="6329"/>
                  </a:cubicBezTo>
                  <a:lnTo>
                    <a:pt x="4336" y="6329"/>
                  </a:lnTo>
                  <a:cubicBezTo>
                    <a:pt x="4939" y="6329"/>
                    <a:pt x="6562" y="5107"/>
                    <a:pt x="9425" y="2462"/>
                  </a:cubicBezTo>
                  <a:lnTo>
                    <a:pt x="9525" y="2362"/>
                  </a:lnTo>
                  <a:cubicBezTo>
                    <a:pt x="9776" y="2914"/>
                    <a:pt x="10680" y="4638"/>
                    <a:pt x="12103" y="5274"/>
                  </a:cubicBezTo>
                  <a:lnTo>
                    <a:pt x="12203" y="5023"/>
                  </a:lnTo>
                  <a:cubicBezTo>
                    <a:pt x="10647" y="4337"/>
                    <a:pt x="9693" y="2111"/>
                    <a:pt x="9693" y="2094"/>
                  </a:cubicBezTo>
                  <a:cubicBezTo>
                    <a:pt x="9672" y="2042"/>
                    <a:pt x="9625" y="2016"/>
                    <a:pt x="9576" y="2016"/>
                  </a:cubicBezTo>
                  <a:cubicBezTo>
                    <a:pt x="9547" y="2016"/>
                    <a:pt x="9517" y="2025"/>
                    <a:pt x="9492" y="2044"/>
                  </a:cubicBezTo>
                  <a:lnTo>
                    <a:pt x="9241" y="2261"/>
                  </a:lnTo>
                  <a:cubicBezTo>
                    <a:pt x="5843" y="5392"/>
                    <a:pt x="4704" y="6061"/>
                    <a:pt x="4353" y="6061"/>
                  </a:cubicBezTo>
                  <a:lnTo>
                    <a:pt x="4303" y="6061"/>
                  </a:lnTo>
                  <a:cubicBezTo>
                    <a:pt x="4135" y="5877"/>
                    <a:pt x="4386" y="5191"/>
                    <a:pt x="4487" y="4940"/>
                  </a:cubicBezTo>
                  <a:lnTo>
                    <a:pt x="4537" y="4822"/>
                  </a:lnTo>
                  <a:cubicBezTo>
                    <a:pt x="4771" y="4136"/>
                    <a:pt x="5073" y="3467"/>
                    <a:pt x="5391" y="2831"/>
                  </a:cubicBezTo>
                  <a:cubicBezTo>
                    <a:pt x="5826" y="1910"/>
                    <a:pt x="6295" y="1040"/>
                    <a:pt x="6780" y="203"/>
                  </a:cubicBezTo>
                  <a:cubicBezTo>
                    <a:pt x="6835" y="107"/>
                    <a:pt x="6745" y="1"/>
                    <a:pt x="6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6"/>
            <p:cNvSpPr/>
            <p:nvPr/>
          </p:nvSpPr>
          <p:spPr>
            <a:xfrm>
              <a:off x="7891275" y="1752550"/>
              <a:ext cx="118850" cy="158200"/>
            </a:xfrm>
            <a:custGeom>
              <a:avLst/>
              <a:gdLst/>
              <a:ahLst/>
              <a:cxnLst/>
              <a:rect l="l" t="t" r="r" b="b"/>
              <a:pathLst>
                <a:path w="4754" h="6328" extrusionOk="0">
                  <a:moveTo>
                    <a:pt x="4587" y="1"/>
                  </a:moveTo>
                  <a:cubicBezTo>
                    <a:pt x="1256" y="2679"/>
                    <a:pt x="251" y="4888"/>
                    <a:pt x="0" y="6278"/>
                  </a:cubicBezTo>
                  <a:lnTo>
                    <a:pt x="268" y="6328"/>
                  </a:lnTo>
                  <a:cubicBezTo>
                    <a:pt x="502" y="4989"/>
                    <a:pt x="1490" y="2829"/>
                    <a:pt x="4754" y="218"/>
                  </a:cubicBezTo>
                  <a:lnTo>
                    <a:pt x="45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6"/>
            <p:cNvSpPr/>
            <p:nvPr/>
          </p:nvSpPr>
          <p:spPr>
            <a:xfrm>
              <a:off x="7911350" y="1646575"/>
              <a:ext cx="297550" cy="145750"/>
            </a:xfrm>
            <a:custGeom>
              <a:avLst/>
              <a:gdLst/>
              <a:ahLst/>
              <a:cxnLst/>
              <a:rect l="l" t="t" r="r" b="b"/>
              <a:pathLst>
                <a:path w="11902" h="5830" extrusionOk="0">
                  <a:moveTo>
                    <a:pt x="9422" y="1"/>
                  </a:moveTo>
                  <a:cubicBezTo>
                    <a:pt x="9345" y="1"/>
                    <a:pt x="9267" y="2"/>
                    <a:pt x="9190" y="5"/>
                  </a:cubicBezTo>
                  <a:cubicBezTo>
                    <a:pt x="5474" y="222"/>
                    <a:pt x="1691" y="2566"/>
                    <a:pt x="1" y="5696"/>
                  </a:cubicBezTo>
                  <a:lnTo>
                    <a:pt x="235" y="5830"/>
                  </a:lnTo>
                  <a:cubicBezTo>
                    <a:pt x="1892" y="2767"/>
                    <a:pt x="5575" y="473"/>
                    <a:pt x="9207" y="273"/>
                  </a:cubicBezTo>
                  <a:cubicBezTo>
                    <a:pt x="9288" y="270"/>
                    <a:pt x="9368" y="268"/>
                    <a:pt x="9449" y="268"/>
                  </a:cubicBezTo>
                  <a:cubicBezTo>
                    <a:pt x="10255" y="268"/>
                    <a:pt x="11056" y="420"/>
                    <a:pt x="11801" y="725"/>
                  </a:cubicBezTo>
                  <a:lnTo>
                    <a:pt x="11902" y="473"/>
                  </a:lnTo>
                  <a:cubicBezTo>
                    <a:pt x="11104" y="167"/>
                    <a:pt x="10265" y="1"/>
                    <a:pt x="94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6"/>
            <p:cNvSpPr/>
            <p:nvPr/>
          </p:nvSpPr>
          <p:spPr>
            <a:xfrm>
              <a:off x="8365375" y="4429050"/>
              <a:ext cx="255725" cy="478700"/>
            </a:xfrm>
            <a:custGeom>
              <a:avLst/>
              <a:gdLst/>
              <a:ahLst/>
              <a:cxnLst/>
              <a:rect l="l" t="t" r="r" b="b"/>
              <a:pathLst>
                <a:path w="10229" h="19148" extrusionOk="0">
                  <a:moveTo>
                    <a:pt x="10044" y="0"/>
                  </a:moveTo>
                  <a:cubicBezTo>
                    <a:pt x="9009" y="15"/>
                    <a:pt x="7157" y="149"/>
                    <a:pt x="5454" y="149"/>
                  </a:cubicBezTo>
                  <a:cubicBezTo>
                    <a:pt x="5148" y="149"/>
                    <a:pt x="4845" y="145"/>
                    <a:pt x="4554" y="134"/>
                  </a:cubicBezTo>
                  <a:cubicBezTo>
                    <a:pt x="4496" y="133"/>
                    <a:pt x="4437" y="132"/>
                    <a:pt x="4377" y="132"/>
                  </a:cubicBezTo>
                  <a:cubicBezTo>
                    <a:pt x="3209" y="132"/>
                    <a:pt x="1682" y="407"/>
                    <a:pt x="511" y="407"/>
                  </a:cubicBezTo>
                  <a:cubicBezTo>
                    <a:pt x="422" y="407"/>
                    <a:pt x="336" y="406"/>
                    <a:pt x="252" y="402"/>
                  </a:cubicBezTo>
                  <a:lnTo>
                    <a:pt x="252" y="402"/>
                  </a:lnTo>
                  <a:cubicBezTo>
                    <a:pt x="1" y="5256"/>
                    <a:pt x="888" y="10094"/>
                    <a:pt x="2830" y="14546"/>
                  </a:cubicBezTo>
                  <a:cubicBezTo>
                    <a:pt x="3449" y="15936"/>
                    <a:pt x="4169" y="17308"/>
                    <a:pt x="5223" y="18413"/>
                  </a:cubicBezTo>
                  <a:cubicBezTo>
                    <a:pt x="5708" y="18931"/>
                    <a:pt x="6145" y="19148"/>
                    <a:pt x="6538" y="19148"/>
                  </a:cubicBezTo>
                  <a:cubicBezTo>
                    <a:pt x="8306" y="19148"/>
                    <a:pt x="9184" y="14752"/>
                    <a:pt x="9458" y="13492"/>
                  </a:cubicBezTo>
                  <a:cubicBezTo>
                    <a:pt x="9977" y="11031"/>
                    <a:pt x="10211" y="8520"/>
                    <a:pt x="10195" y="5993"/>
                  </a:cubicBezTo>
                  <a:cubicBezTo>
                    <a:pt x="10195" y="5558"/>
                    <a:pt x="10228" y="737"/>
                    <a:pt x="10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6"/>
            <p:cNvSpPr/>
            <p:nvPr/>
          </p:nvSpPr>
          <p:spPr>
            <a:xfrm>
              <a:off x="8381300" y="4373800"/>
              <a:ext cx="207150" cy="240700"/>
            </a:xfrm>
            <a:custGeom>
              <a:avLst/>
              <a:gdLst/>
              <a:ahLst/>
              <a:cxnLst/>
              <a:rect l="l" t="t" r="r" b="b"/>
              <a:pathLst>
                <a:path w="8286" h="9628" extrusionOk="0">
                  <a:moveTo>
                    <a:pt x="7700" y="1"/>
                  </a:moveTo>
                  <a:lnTo>
                    <a:pt x="0" y="570"/>
                  </a:lnTo>
                  <a:cubicBezTo>
                    <a:pt x="368" y="3315"/>
                    <a:pt x="1105" y="6881"/>
                    <a:pt x="3264" y="8856"/>
                  </a:cubicBezTo>
                  <a:cubicBezTo>
                    <a:pt x="3757" y="9307"/>
                    <a:pt x="4405" y="9627"/>
                    <a:pt x="5067" y="9627"/>
                  </a:cubicBezTo>
                  <a:cubicBezTo>
                    <a:pt x="5191" y="9627"/>
                    <a:pt x="5316" y="9616"/>
                    <a:pt x="5440" y="9592"/>
                  </a:cubicBezTo>
                  <a:cubicBezTo>
                    <a:pt x="6143" y="9442"/>
                    <a:pt x="6729" y="8872"/>
                    <a:pt x="7064" y="8236"/>
                  </a:cubicBezTo>
                  <a:cubicBezTo>
                    <a:pt x="8286" y="5910"/>
                    <a:pt x="8118" y="2495"/>
                    <a:pt x="7700" y="1"/>
                  </a:cubicBezTo>
                  <a:close/>
                </a:path>
              </a:pathLst>
            </a:custGeom>
            <a:solidFill>
              <a:srgbClr val="FFD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6"/>
            <p:cNvSpPr/>
            <p:nvPr/>
          </p:nvSpPr>
          <p:spPr>
            <a:xfrm>
              <a:off x="8109300" y="2776125"/>
              <a:ext cx="858700" cy="1738375"/>
            </a:xfrm>
            <a:custGeom>
              <a:avLst/>
              <a:gdLst/>
              <a:ahLst/>
              <a:cxnLst/>
              <a:rect l="l" t="t" r="r" b="b"/>
              <a:pathLst>
                <a:path w="34348" h="69535" extrusionOk="0">
                  <a:moveTo>
                    <a:pt x="23601" y="0"/>
                  </a:moveTo>
                  <a:cubicBezTo>
                    <a:pt x="17642" y="0"/>
                    <a:pt x="6628" y="4402"/>
                    <a:pt x="4252" y="11366"/>
                  </a:cubicBezTo>
                  <a:cubicBezTo>
                    <a:pt x="0" y="23853"/>
                    <a:pt x="1188" y="28975"/>
                    <a:pt x="1188" y="28975"/>
                  </a:cubicBezTo>
                  <a:lnTo>
                    <a:pt x="6662" y="66988"/>
                  </a:lnTo>
                  <a:cubicBezTo>
                    <a:pt x="9266" y="68869"/>
                    <a:pt x="11742" y="69535"/>
                    <a:pt x="13942" y="69535"/>
                  </a:cubicBezTo>
                  <a:cubicBezTo>
                    <a:pt x="19281" y="69535"/>
                    <a:pt x="22999" y="65615"/>
                    <a:pt x="22999" y="65615"/>
                  </a:cubicBezTo>
                  <a:cubicBezTo>
                    <a:pt x="23334" y="65264"/>
                    <a:pt x="23367" y="63908"/>
                    <a:pt x="23467" y="63456"/>
                  </a:cubicBezTo>
                  <a:cubicBezTo>
                    <a:pt x="23869" y="61548"/>
                    <a:pt x="24572" y="56091"/>
                    <a:pt x="24991" y="54166"/>
                  </a:cubicBezTo>
                  <a:lnTo>
                    <a:pt x="31653" y="23016"/>
                  </a:lnTo>
                  <a:cubicBezTo>
                    <a:pt x="32724" y="17977"/>
                    <a:pt x="34347" y="12822"/>
                    <a:pt x="32757" y="7717"/>
                  </a:cubicBezTo>
                  <a:cubicBezTo>
                    <a:pt x="31485" y="3599"/>
                    <a:pt x="28171" y="0"/>
                    <a:pt x="23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6"/>
            <p:cNvSpPr/>
            <p:nvPr/>
          </p:nvSpPr>
          <p:spPr>
            <a:xfrm>
              <a:off x="8066600" y="2026650"/>
              <a:ext cx="405525" cy="2880950"/>
            </a:xfrm>
            <a:custGeom>
              <a:avLst/>
              <a:gdLst/>
              <a:ahLst/>
              <a:cxnLst/>
              <a:rect l="l" t="t" r="r" b="b"/>
              <a:pathLst>
                <a:path w="16221" h="115238" extrusionOk="0">
                  <a:moveTo>
                    <a:pt x="5022" y="0"/>
                  </a:moveTo>
                  <a:cubicBezTo>
                    <a:pt x="4480" y="97"/>
                    <a:pt x="3928" y="147"/>
                    <a:pt x="3377" y="147"/>
                  </a:cubicBezTo>
                  <a:cubicBezTo>
                    <a:pt x="2874" y="147"/>
                    <a:pt x="2371" y="105"/>
                    <a:pt x="1875" y="17"/>
                  </a:cubicBezTo>
                  <a:cubicBezTo>
                    <a:pt x="1357" y="1239"/>
                    <a:pt x="720" y="2427"/>
                    <a:pt x="1" y="3566"/>
                  </a:cubicBezTo>
                  <a:lnTo>
                    <a:pt x="13525" y="114074"/>
                  </a:lnTo>
                  <a:cubicBezTo>
                    <a:pt x="13603" y="114742"/>
                    <a:pt x="14172" y="115237"/>
                    <a:pt x="14829" y="115237"/>
                  </a:cubicBezTo>
                  <a:cubicBezTo>
                    <a:pt x="14880" y="115237"/>
                    <a:pt x="14930" y="115235"/>
                    <a:pt x="14982" y="115229"/>
                  </a:cubicBezTo>
                  <a:cubicBezTo>
                    <a:pt x="15701" y="115162"/>
                    <a:pt x="16220" y="114509"/>
                    <a:pt x="16137" y="113789"/>
                  </a:cubicBezTo>
                  <a:lnTo>
                    <a:pt x="50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6"/>
            <p:cNvSpPr/>
            <p:nvPr/>
          </p:nvSpPr>
          <p:spPr>
            <a:xfrm>
              <a:off x="7963675" y="4429050"/>
              <a:ext cx="256100" cy="478700"/>
            </a:xfrm>
            <a:custGeom>
              <a:avLst/>
              <a:gdLst/>
              <a:ahLst/>
              <a:cxnLst/>
              <a:rect l="l" t="t" r="r" b="b"/>
              <a:pathLst>
                <a:path w="10244" h="19148" extrusionOk="0">
                  <a:moveTo>
                    <a:pt x="10043" y="0"/>
                  </a:moveTo>
                  <a:cubicBezTo>
                    <a:pt x="9008" y="15"/>
                    <a:pt x="7156" y="149"/>
                    <a:pt x="5454" y="149"/>
                  </a:cubicBezTo>
                  <a:cubicBezTo>
                    <a:pt x="5147" y="149"/>
                    <a:pt x="4844" y="145"/>
                    <a:pt x="4553" y="134"/>
                  </a:cubicBezTo>
                  <a:cubicBezTo>
                    <a:pt x="4496" y="133"/>
                    <a:pt x="4437" y="132"/>
                    <a:pt x="4378" y="132"/>
                  </a:cubicBezTo>
                  <a:cubicBezTo>
                    <a:pt x="3224" y="132"/>
                    <a:pt x="1697" y="407"/>
                    <a:pt x="513" y="407"/>
                  </a:cubicBezTo>
                  <a:cubicBezTo>
                    <a:pt x="424" y="407"/>
                    <a:pt x="336" y="406"/>
                    <a:pt x="251" y="402"/>
                  </a:cubicBezTo>
                  <a:lnTo>
                    <a:pt x="251" y="402"/>
                  </a:lnTo>
                  <a:cubicBezTo>
                    <a:pt x="0" y="5256"/>
                    <a:pt x="887" y="10094"/>
                    <a:pt x="2846" y="14546"/>
                  </a:cubicBezTo>
                  <a:cubicBezTo>
                    <a:pt x="3448" y="15936"/>
                    <a:pt x="4185" y="17308"/>
                    <a:pt x="5222" y="18413"/>
                  </a:cubicBezTo>
                  <a:cubicBezTo>
                    <a:pt x="5710" y="18931"/>
                    <a:pt x="6149" y="19148"/>
                    <a:pt x="6544" y="19148"/>
                  </a:cubicBezTo>
                  <a:cubicBezTo>
                    <a:pt x="8321" y="19148"/>
                    <a:pt x="9197" y="14752"/>
                    <a:pt x="9457" y="13492"/>
                  </a:cubicBezTo>
                  <a:cubicBezTo>
                    <a:pt x="9976" y="11031"/>
                    <a:pt x="10227" y="8520"/>
                    <a:pt x="10194" y="5993"/>
                  </a:cubicBezTo>
                  <a:cubicBezTo>
                    <a:pt x="10194" y="5558"/>
                    <a:pt x="10244" y="737"/>
                    <a:pt x="10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6"/>
            <p:cNvSpPr/>
            <p:nvPr/>
          </p:nvSpPr>
          <p:spPr>
            <a:xfrm>
              <a:off x="7998825" y="4372550"/>
              <a:ext cx="194600" cy="245300"/>
            </a:xfrm>
            <a:custGeom>
              <a:avLst/>
              <a:gdLst/>
              <a:ahLst/>
              <a:cxnLst/>
              <a:rect l="l" t="t" r="r" b="b"/>
              <a:pathLst>
                <a:path w="7784" h="9812" extrusionOk="0">
                  <a:moveTo>
                    <a:pt x="7683" y="1"/>
                  </a:moveTo>
                  <a:lnTo>
                    <a:pt x="0" y="737"/>
                  </a:lnTo>
                  <a:cubicBezTo>
                    <a:pt x="17" y="3265"/>
                    <a:pt x="419" y="6679"/>
                    <a:pt x="2025" y="8755"/>
                  </a:cubicBezTo>
                  <a:cubicBezTo>
                    <a:pt x="2461" y="9324"/>
                    <a:pt x="3130" y="9776"/>
                    <a:pt x="3850" y="9810"/>
                  </a:cubicBezTo>
                  <a:cubicBezTo>
                    <a:pt x="3876" y="9811"/>
                    <a:pt x="3902" y="9811"/>
                    <a:pt x="3928" y="9811"/>
                  </a:cubicBezTo>
                  <a:cubicBezTo>
                    <a:pt x="4701" y="9811"/>
                    <a:pt x="5406" y="9337"/>
                    <a:pt x="5875" y="8722"/>
                  </a:cubicBezTo>
                  <a:cubicBezTo>
                    <a:pt x="7650" y="6412"/>
                    <a:pt x="7783" y="2779"/>
                    <a:pt x="7683" y="1"/>
                  </a:cubicBezTo>
                  <a:close/>
                </a:path>
              </a:pathLst>
            </a:custGeom>
            <a:solidFill>
              <a:srgbClr val="FFD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6"/>
            <p:cNvSpPr/>
            <p:nvPr/>
          </p:nvSpPr>
          <p:spPr>
            <a:xfrm>
              <a:off x="7353975" y="2819975"/>
              <a:ext cx="965825" cy="1699825"/>
            </a:xfrm>
            <a:custGeom>
              <a:avLst/>
              <a:gdLst/>
              <a:ahLst/>
              <a:cxnLst/>
              <a:rect l="l" t="t" r="r" b="b"/>
              <a:pathLst>
                <a:path w="38633" h="67993" extrusionOk="0">
                  <a:moveTo>
                    <a:pt x="13478" y="1"/>
                  </a:moveTo>
                  <a:cubicBezTo>
                    <a:pt x="9418" y="1"/>
                    <a:pt x="5771" y="1434"/>
                    <a:pt x="4252" y="5896"/>
                  </a:cubicBezTo>
                  <a:cubicBezTo>
                    <a:pt x="0" y="18399"/>
                    <a:pt x="14864" y="28694"/>
                    <a:pt x="14864" y="28694"/>
                  </a:cubicBezTo>
                  <a:lnTo>
                    <a:pt x="20505" y="65050"/>
                  </a:lnTo>
                  <a:cubicBezTo>
                    <a:pt x="23569" y="67265"/>
                    <a:pt x="26432" y="67992"/>
                    <a:pt x="28873" y="67992"/>
                  </a:cubicBezTo>
                  <a:cubicBezTo>
                    <a:pt x="33551" y="67992"/>
                    <a:pt x="36674" y="65318"/>
                    <a:pt x="36674" y="65318"/>
                  </a:cubicBezTo>
                  <a:lnTo>
                    <a:pt x="38482" y="16324"/>
                  </a:lnTo>
                  <a:cubicBezTo>
                    <a:pt x="38632" y="9176"/>
                    <a:pt x="29426" y="4640"/>
                    <a:pt x="29426" y="4640"/>
                  </a:cubicBezTo>
                  <a:cubicBezTo>
                    <a:pt x="29426" y="4640"/>
                    <a:pt x="20783" y="1"/>
                    <a:pt x="13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6"/>
            <p:cNvSpPr/>
            <p:nvPr/>
          </p:nvSpPr>
          <p:spPr>
            <a:xfrm>
              <a:off x="8172900" y="2988275"/>
              <a:ext cx="148575" cy="1464650"/>
            </a:xfrm>
            <a:custGeom>
              <a:avLst/>
              <a:gdLst/>
              <a:ahLst/>
              <a:cxnLst/>
              <a:rect l="l" t="t" r="r" b="b"/>
              <a:pathLst>
                <a:path w="5943" h="58586" extrusionOk="0">
                  <a:moveTo>
                    <a:pt x="168" y="1"/>
                  </a:moveTo>
                  <a:lnTo>
                    <a:pt x="0" y="201"/>
                  </a:lnTo>
                  <a:cubicBezTo>
                    <a:pt x="3984" y="3382"/>
                    <a:pt x="5675" y="6194"/>
                    <a:pt x="5608" y="9609"/>
                  </a:cubicBezTo>
                  <a:lnTo>
                    <a:pt x="3800" y="58586"/>
                  </a:lnTo>
                  <a:lnTo>
                    <a:pt x="4068" y="58586"/>
                  </a:lnTo>
                  <a:lnTo>
                    <a:pt x="5875" y="9609"/>
                  </a:lnTo>
                  <a:cubicBezTo>
                    <a:pt x="5942" y="6110"/>
                    <a:pt x="4235" y="323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6"/>
            <p:cNvSpPr/>
            <p:nvPr/>
          </p:nvSpPr>
          <p:spPr>
            <a:xfrm>
              <a:off x="7214200" y="4321075"/>
              <a:ext cx="1457950" cy="630250"/>
            </a:xfrm>
            <a:custGeom>
              <a:avLst/>
              <a:gdLst/>
              <a:ahLst/>
              <a:cxnLst/>
              <a:rect l="l" t="t" r="r" b="b"/>
              <a:pathLst>
                <a:path w="58318" h="25210" extrusionOk="0">
                  <a:moveTo>
                    <a:pt x="7466" y="1"/>
                  </a:moveTo>
                  <a:cubicBezTo>
                    <a:pt x="7466" y="1"/>
                    <a:pt x="1574" y="11383"/>
                    <a:pt x="201" y="19234"/>
                  </a:cubicBezTo>
                  <a:cubicBezTo>
                    <a:pt x="0" y="20355"/>
                    <a:pt x="118" y="21510"/>
                    <a:pt x="536" y="22581"/>
                  </a:cubicBezTo>
                  <a:lnTo>
                    <a:pt x="1524" y="25209"/>
                  </a:lnTo>
                  <a:lnTo>
                    <a:pt x="57413" y="25209"/>
                  </a:lnTo>
                  <a:cubicBezTo>
                    <a:pt x="57413" y="25209"/>
                    <a:pt x="58317" y="21527"/>
                    <a:pt x="55522" y="19836"/>
                  </a:cubicBezTo>
                  <a:cubicBezTo>
                    <a:pt x="53867" y="18825"/>
                    <a:pt x="52066" y="18560"/>
                    <a:pt x="50170" y="18560"/>
                  </a:cubicBezTo>
                  <a:cubicBezTo>
                    <a:pt x="48863" y="18560"/>
                    <a:pt x="47511" y="18686"/>
                    <a:pt x="46132" y="18782"/>
                  </a:cubicBezTo>
                  <a:cubicBezTo>
                    <a:pt x="46059" y="18787"/>
                    <a:pt x="45975" y="18790"/>
                    <a:pt x="45881" y="18790"/>
                  </a:cubicBezTo>
                  <a:cubicBezTo>
                    <a:pt x="41629" y="18790"/>
                    <a:pt x="16789" y="13325"/>
                    <a:pt x="16789" y="13325"/>
                  </a:cubicBezTo>
                  <a:lnTo>
                    <a:pt x="74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6"/>
            <p:cNvSpPr/>
            <p:nvPr/>
          </p:nvSpPr>
          <p:spPr>
            <a:xfrm>
              <a:off x="8522300" y="4822825"/>
              <a:ext cx="74525" cy="130175"/>
            </a:xfrm>
            <a:custGeom>
              <a:avLst/>
              <a:gdLst/>
              <a:ahLst/>
              <a:cxnLst/>
              <a:rect l="l" t="t" r="r" b="b"/>
              <a:pathLst>
                <a:path w="2981" h="5207" extrusionOk="0">
                  <a:moveTo>
                    <a:pt x="85" y="0"/>
                  </a:moveTo>
                  <a:lnTo>
                    <a:pt x="1" y="252"/>
                  </a:lnTo>
                  <a:cubicBezTo>
                    <a:pt x="34" y="268"/>
                    <a:pt x="2311" y="1055"/>
                    <a:pt x="2713" y="5206"/>
                  </a:cubicBezTo>
                  <a:lnTo>
                    <a:pt x="2980" y="5189"/>
                  </a:lnTo>
                  <a:cubicBezTo>
                    <a:pt x="2562" y="837"/>
                    <a:pt x="185" y="34"/>
                    <a:pt x="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6"/>
            <p:cNvSpPr/>
            <p:nvPr/>
          </p:nvSpPr>
          <p:spPr>
            <a:xfrm>
              <a:off x="8443225" y="4822825"/>
              <a:ext cx="74100" cy="129325"/>
            </a:xfrm>
            <a:custGeom>
              <a:avLst/>
              <a:gdLst/>
              <a:ahLst/>
              <a:cxnLst/>
              <a:rect l="l" t="t" r="r" b="b"/>
              <a:pathLst>
                <a:path w="2964" h="5173" extrusionOk="0">
                  <a:moveTo>
                    <a:pt x="84" y="0"/>
                  </a:moveTo>
                  <a:lnTo>
                    <a:pt x="0" y="252"/>
                  </a:lnTo>
                  <a:cubicBezTo>
                    <a:pt x="17" y="268"/>
                    <a:pt x="2277" y="1055"/>
                    <a:pt x="2695" y="5173"/>
                  </a:cubicBezTo>
                  <a:lnTo>
                    <a:pt x="2963" y="5156"/>
                  </a:lnTo>
                  <a:cubicBezTo>
                    <a:pt x="2528" y="837"/>
                    <a:pt x="184" y="34"/>
                    <a:pt x="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6"/>
            <p:cNvSpPr/>
            <p:nvPr/>
          </p:nvSpPr>
          <p:spPr>
            <a:xfrm>
              <a:off x="4662400" y="2774675"/>
              <a:ext cx="3313000" cy="2284450"/>
            </a:xfrm>
            <a:custGeom>
              <a:avLst/>
              <a:gdLst/>
              <a:ahLst/>
              <a:cxnLst/>
              <a:rect l="l" t="t" r="r" b="b"/>
              <a:pathLst>
                <a:path w="132520" h="91378" extrusionOk="0">
                  <a:moveTo>
                    <a:pt x="86193" y="0"/>
                  </a:moveTo>
                  <a:cubicBezTo>
                    <a:pt x="86135" y="0"/>
                    <a:pt x="86077" y="8"/>
                    <a:pt x="86020" y="25"/>
                  </a:cubicBezTo>
                  <a:cubicBezTo>
                    <a:pt x="83911" y="627"/>
                    <a:pt x="84279" y="13031"/>
                    <a:pt x="84279" y="13031"/>
                  </a:cubicBezTo>
                  <a:lnTo>
                    <a:pt x="83442" y="15910"/>
                  </a:lnTo>
                  <a:cubicBezTo>
                    <a:pt x="82890" y="17634"/>
                    <a:pt x="83275" y="19826"/>
                    <a:pt x="83509" y="20898"/>
                  </a:cubicBezTo>
                  <a:cubicBezTo>
                    <a:pt x="83610" y="21283"/>
                    <a:pt x="83493" y="21701"/>
                    <a:pt x="83225" y="22019"/>
                  </a:cubicBezTo>
                  <a:lnTo>
                    <a:pt x="80111" y="25451"/>
                  </a:lnTo>
                  <a:cubicBezTo>
                    <a:pt x="80111" y="25451"/>
                    <a:pt x="80111" y="30891"/>
                    <a:pt x="81400" y="32866"/>
                  </a:cubicBezTo>
                  <a:cubicBezTo>
                    <a:pt x="81919" y="33686"/>
                    <a:pt x="82605" y="34372"/>
                    <a:pt x="83409" y="34908"/>
                  </a:cubicBezTo>
                  <a:cubicBezTo>
                    <a:pt x="83794" y="35125"/>
                    <a:pt x="83995" y="35561"/>
                    <a:pt x="83928" y="36013"/>
                  </a:cubicBezTo>
                  <a:cubicBezTo>
                    <a:pt x="83693" y="37703"/>
                    <a:pt x="83141" y="41503"/>
                    <a:pt x="83141" y="41787"/>
                  </a:cubicBezTo>
                  <a:cubicBezTo>
                    <a:pt x="71786" y="47884"/>
                    <a:pt x="53204" y="53905"/>
                    <a:pt x="39471" y="53905"/>
                  </a:cubicBezTo>
                  <a:cubicBezTo>
                    <a:pt x="38649" y="53905"/>
                    <a:pt x="37845" y="53884"/>
                    <a:pt x="37060" y="53839"/>
                  </a:cubicBezTo>
                  <a:cubicBezTo>
                    <a:pt x="36470" y="53806"/>
                    <a:pt x="35888" y="53791"/>
                    <a:pt x="35312" y="53791"/>
                  </a:cubicBezTo>
                  <a:cubicBezTo>
                    <a:pt x="22324" y="53791"/>
                    <a:pt x="13023" y="61756"/>
                    <a:pt x="13023" y="61756"/>
                  </a:cubicBezTo>
                  <a:cubicBezTo>
                    <a:pt x="13023" y="61756"/>
                    <a:pt x="1" y="72620"/>
                    <a:pt x="3064" y="81341"/>
                  </a:cubicBezTo>
                  <a:cubicBezTo>
                    <a:pt x="4872" y="86479"/>
                    <a:pt x="14229" y="89174"/>
                    <a:pt x="21577" y="90530"/>
                  </a:cubicBezTo>
                  <a:cubicBezTo>
                    <a:pt x="24698" y="91097"/>
                    <a:pt x="27856" y="91378"/>
                    <a:pt x="31018" y="91378"/>
                  </a:cubicBezTo>
                  <a:cubicBezTo>
                    <a:pt x="32995" y="91378"/>
                    <a:pt x="34972" y="91268"/>
                    <a:pt x="36943" y="91049"/>
                  </a:cubicBezTo>
                  <a:lnTo>
                    <a:pt x="39420" y="90764"/>
                  </a:lnTo>
                  <a:cubicBezTo>
                    <a:pt x="40274" y="90664"/>
                    <a:pt x="41060" y="90279"/>
                    <a:pt x="41663" y="89676"/>
                  </a:cubicBezTo>
                  <a:cubicBezTo>
                    <a:pt x="42299" y="89057"/>
                    <a:pt x="42467" y="88103"/>
                    <a:pt x="42098" y="87300"/>
                  </a:cubicBezTo>
                  <a:cubicBezTo>
                    <a:pt x="42065" y="87233"/>
                    <a:pt x="42031" y="87149"/>
                    <a:pt x="41981" y="87065"/>
                  </a:cubicBezTo>
                  <a:lnTo>
                    <a:pt x="57715" y="87065"/>
                  </a:lnTo>
                  <a:cubicBezTo>
                    <a:pt x="57832" y="86697"/>
                    <a:pt x="57916" y="86312"/>
                    <a:pt x="58000" y="85927"/>
                  </a:cubicBezTo>
                  <a:lnTo>
                    <a:pt x="75291" y="85927"/>
                  </a:lnTo>
                  <a:lnTo>
                    <a:pt x="75709" y="87065"/>
                  </a:lnTo>
                  <a:lnTo>
                    <a:pt x="131599" y="87065"/>
                  </a:lnTo>
                  <a:cubicBezTo>
                    <a:pt x="131599" y="87065"/>
                    <a:pt x="132520" y="83383"/>
                    <a:pt x="129724" y="81692"/>
                  </a:cubicBezTo>
                  <a:cubicBezTo>
                    <a:pt x="128071" y="80692"/>
                    <a:pt x="126271" y="80424"/>
                    <a:pt x="124376" y="80424"/>
                  </a:cubicBezTo>
                  <a:cubicBezTo>
                    <a:pt x="123068" y="80424"/>
                    <a:pt x="121715" y="80552"/>
                    <a:pt x="120334" y="80654"/>
                  </a:cubicBezTo>
                  <a:cubicBezTo>
                    <a:pt x="120266" y="80659"/>
                    <a:pt x="120188" y="80661"/>
                    <a:pt x="120102" y="80661"/>
                  </a:cubicBezTo>
                  <a:cubicBezTo>
                    <a:pt x="118334" y="80661"/>
                    <a:pt x="112910" y="79696"/>
                    <a:pt x="107211" y="78579"/>
                  </a:cubicBezTo>
                  <a:cubicBezTo>
                    <a:pt x="120351" y="62794"/>
                    <a:pt x="110760" y="46123"/>
                    <a:pt x="109337" y="43846"/>
                  </a:cubicBezTo>
                  <a:lnTo>
                    <a:pt x="109688" y="40515"/>
                  </a:lnTo>
                  <a:cubicBezTo>
                    <a:pt x="109956" y="29819"/>
                    <a:pt x="110743" y="25233"/>
                    <a:pt x="110324" y="21383"/>
                  </a:cubicBezTo>
                  <a:cubicBezTo>
                    <a:pt x="110224" y="20546"/>
                    <a:pt x="110425" y="19692"/>
                    <a:pt x="110894" y="18989"/>
                  </a:cubicBezTo>
                  <a:cubicBezTo>
                    <a:pt x="114083" y="14247"/>
                    <a:pt x="119752" y="922"/>
                    <a:pt x="116062" y="922"/>
                  </a:cubicBezTo>
                  <a:cubicBezTo>
                    <a:pt x="116015" y="922"/>
                    <a:pt x="115966" y="924"/>
                    <a:pt x="115915" y="929"/>
                  </a:cubicBezTo>
                  <a:cubicBezTo>
                    <a:pt x="111597" y="1314"/>
                    <a:pt x="102139" y="10168"/>
                    <a:pt x="102139" y="10168"/>
                  </a:cubicBezTo>
                  <a:cubicBezTo>
                    <a:pt x="101789" y="10147"/>
                    <a:pt x="101337" y="10137"/>
                    <a:pt x="100815" y="10137"/>
                  </a:cubicBezTo>
                  <a:cubicBezTo>
                    <a:pt x="98119" y="10137"/>
                    <a:pt x="93573" y="10388"/>
                    <a:pt x="91778" y="10486"/>
                  </a:cubicBezTo>
                  <a:cubicBezTo>
                    <a:pt x="91755" y="10488"/>
                    <a:pt x="91732" y="10489"/>
                    <a:pt x="91709" y="10489"/>
                  </a:cubicBezTo>
                  <a:cubicBezTo>
                    <a:pt x="91301" y="10489"/>
                    <a:pt x="90935" y="10212"/>
                    <a:pt x="90824" y="9800"/>
                  </a:cubicBezTo>
                  <a:cubicBezTo>
                    <a:pt x="90160" y="7418"/>
                    <a:pt x="87958" y="0"/>
                    <a:pt x="861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6"/>
            <p:cNvSpPr/>
            <p:nvPr/>
          </p:nvSpPr>
          <p:spPr>
            <a:xfrm>
              <a:off x="6948900" y="2775700"/>
              <a:ext cx="1025250" cy="2205325"/>
            </a:xfrm>
            <a:custGeom>
              <a:avLst/>
              <a:gdLst/>
              <a:ahLst/>
              <a:cxnLst/>
              <a:rect l="l" t="t" r="r" b="b"/>
              <a:pathLst>
                <a:path w="41010" h="88213" extrusionOk="0">
                  <a:moveTo>
                    <a:pt x="27083" y="0"/>
                  </a:moveTo>
                  <a:cubicBezTo>
                    <a:pt x="21794" y="2561"/>
                    <a:pt x="17308" y="6545"/>
                    <a:pt x="14144" y="11517"/>
                  </a:cubicBezTo>
                  <a:cubicBezTo>
                    <a:pt x="13876" y="11935"/>
                    <a:pt x="13609" y="12387"/>
                    <a:pt x="13558" y="12872"/>
                  </a:cubicBezTo>
                  <a:cubicBezTo>
                    <a:pt x="13558" y="13291"/>
                    <a:pt x="13609" y="13709"/>
                    <a:pt x="13759" y="14111"/>
                  </a:cubicBezTo>
                  <a:cubicBezTo>
                    <a:pt x="16739" y="25008"/>
                    <a:pt x="14044" y="36557"/>
                    <a:pt x="11349" y="47538"/>
                  </a:cubicBezTo>
                  <a:cubicBezTo>
                    <a:pt x="13006" y="48576"/>
                    <a:pt x="13257" y="50886"/>
                    <a:pt x="13240" y="52844"/>
                  </a:cubicBezTo>
                  <a:cubicBezTo>
                    <a:pt x="13123" y="60895"/>
                    <a:pt x="11181" y="68846"/>
                    <a:pt x="7583" y="76060"/>
                  </a:cubicBezTo>
                  <a:lnTo>
                    <a:pt x="0" y="75307"/>
                  </a:lnTo>
                  <a:lnTo>
                    <a:pt x="0" y="75307"/>
                  </a:lnTo>
                  <a:lnTo>
                    <a:pt x="25024" y="82354"/>
                  </a:lnTo>
                  <a:cubicBezTo>
                    <a:pt x="25938" y="82604"/>
                    <a:pt x="26880" y="82733"/>
                    <a:pt x="27821" y="82733"/>
                  </a:cubicBezTo>
                  <a:cubicBezTo>
                    <a:pt x="28139" y="82733"/>
                    <a:pt x="28457" y="82718"/>
                    <a:pt x="28774" y="82689"/>
                  </a:cubicBezTo>
                  <a:cubicBezTo>
                    <a:pt x="29266" y="82639"/>
                    <a:pt x="29747" y="82604"/>
                    <a:pt x="30186" y="82604"/>
                  </a:cubicBezTo>
                  <a:cubicBezTo>
                    <a:pt x="31074" y="82604"/>
                    <a:pt x="31785" y="82748"/>
                    <a:pt x="32054" y="83208"/>
                  </a:cubicBezTo>
                  <a:cubicBezTo>
                    <a:pt x="32724" y="84329"/>
                    <a:pt x="34984" y="87543"/>
                    <a:pt x="33008" y="88213"/>
                  </a:cubicBezTo>
                  <a:cubicBezTo>
                    <a:pt x="33008" y="88213"/>
                    <a:pt x="40641" y="88213"/>
                    <a:pt x="40641" y="87978"/>
                  </a:cubicBezTo>
                  <a:cubicBezTo>
                    <a:pt x="40641" y="87761"/>
                    <a:pt x="41009" y="82990"/>
                    <a:pt x="41009" y="82990"/>
                  </a:cubicBezTo>
                  <a:lnTo>
                    <a:pt x="37310" y="79375"/>
                  </a:lnTo>
                  <a:cubicBezTo>
                    <a:pt x="37310" y="79375"/>
                    <a:pt x="30794" y="78166"/>
                    <a:pt x="29973" y="78166"/>
                  </a:cubicBezTo>
                  <a:cubicBezTo>
                    <a:pt x="29947" y="78166"/>
                    <a:pt x="29926" y="78167"/>
                    <a:pt x="29912" y="78169"/>
                  </a:cubicBezTo>
                  <a:cubicBezTo>
                    <a:pt x="29906" y="78170"/>
                    <a:pt x="29896" y="78171"/>
                    <a:pt x="29881" y="78171"/>
                  </a:cubicBezTo>
                  <a:cubicBezTo>
                    <a:pt x="29389" y="78171"/>
                    <a:pt x="23864" y="77649"/>
                    <a:pt x="17693" y="77048"/>
                  </a:cubicBezTo>
                  <a:cubicBezTo>
                    <a:pt x="20522" y="73432"/>
                    <a:pt x="23216" y="69549"/>
                    <a:pt x="24204" y="65147"/>
                  </a:cubicBezTo>
                  <a:cubicBezTo>
                    <a:pt x="24890" y="62067"/>
                    <a:pt x="24740" y="58853"/>
                    <a:pt x="24388" y="55706"/>
                  </a:cubicBezTo>
                  <a:cubicBezTo>
                    <a:pt x="24154" y="53497"/>
                    <a:pt x="23802" y="51271"/>
                    <a:pt x="22982" y="49195"/>
                  </a:cubicBezTo>
                  <a:cubicBezTo>
                    <a:pt x="22363" y="47655"/>
                    <a:pt x="21492" y="46216"/>
                    <a:pt x="20973" y="44642"/>
                  </a:cubicBezTo>
                  <a:cubicBezTo>
                    <a:pt x="20388" y="42885"/>
                    <a:pt x="20270" y="41027"/>
                    <a:pt x="20220" y="39185"/>
                  </a:cubicBezTo>
                  <a:cubicBezTo>
                    <a:pt x="20086" y="34314"/>
                    <a:pt x="20421" y="29444"/>
                    <a:pt x="20756" y="24573"/>
                  </a:cubicBezTo>
                  <a:cubicBezTo>
                    <a:pt x="20856" y="23016"/>
                    <a:pt x="20957" y="21442"/>
                    <a:pt x="21459" y="19953"/>
                  </a:cubicBezTo>
                  <a:cubicBezTo>
                    <a:pt x="22011" y="18245"/>
                    <a:pt x="23049" y="16689"/>
                    <a:pt x="23451" y="14948"/>
                  </a:cubicBezTo>
                  <a:cubicBezTo>
                    <a:pt x="24455" y="10646"/>
                    <a:pt x="26347" y="6696"/>
                    <a:pt x="27686" y="2511"/>
                  </a:cubicBezTo>
                  <a:cubicBezTo>
                    <a:pt x="27836" y="2109"/>
                    <a:pt x="27903" y="1708"/>
                    <a:pt x="27886" y="1289"/>
                  </a:cubicBezTo>
                  <a:cubicBezTo>
                    <a:pt x="27853" y="871"/>
                    <a:pt x="27468" y="134"/>
                    <a:pt x="27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6"/>
            <p:cNvSpPr/>
            <p:nvPr/>
          </p:nvSpPr>
          <p:spPr>
            <a:xfrm>
              <a:off x="5644550" y="4330700"/>
              <a:ext cx="1054550" cy="640275"/>
            </a:xfrm>
            <a:custGeom>
              <a:avLst/>
              <a:gdLst/>
              <a:ahLst/>
              <a:cxnLst/>
              <a:rect l="l" t="t" r="r" b="b"/>
              <a:pathLst>
                <a:path w="42182" h="25611" extrusionOk="0">
                  <a:moveTo>
                    <a:pt x="42181" y="1"/>
                  </a:moveTo>
                  <a:cubicBezTo>
                    <a:pt x="42181" y="1"/>
                    <a:pt x="34632" y="8571"/>
                    <a:pt x="32774" y="17493"/>
                  </a:cubicBezTo>
                  <a:cubicBezTo>
                    <a:pt x="32764" y="17493"/>
                    <a:pt x="28910" y="18534"/>
                    <a:pt x="24462" y="18534"/>
                  </a:cubicBezTo>
                  <a:cubicBezTo>
                    <a:pt x="21515" y="18534"/>
                    <a:pt x="18307" y="18077"/>
                    <a:pt x="15785" y="16555"/>
                  </a:cubicBezTo>
                  <a:cubicBezTo>
                    <a:pt x="15785" y="16555"/>
                    <a:pt x="17442" y="8420"/>
                    <a:pt x="12336" y="5625"/>
                  </a:cubicBezTo>
                  <a:lnTo>
                    <a:pt x="12336" y="5625"/>
                  </a:lnTo>
                  <a:lnTo>
                    <a:pt x="12571" y="6044"/>
                  </a:lnTo>
                  <a:lnTo>
                    <a:pt x="12336" y="5725"/>
                  </a:lnTo>
                  <a:lnTo>
                    <a:pt x="10663" y="4152"/>
                  </a:lnTo>
                  <a:lnTo>
                    <a:pt x="6729" y="2127"/>
                  </a:lnTo>
                  <a:lnTo>
                    <a:pt x="6729" y="2127"/>
                  </a:lnTo>
                  <a:cubicBezTo>
                    <a:pt x="6729" y="2127"/>
                    <a:pt x="12956" y="10078"/>
                    <a:pt x="5775" y="15651"/>
                  </a:cubicBezTo>
                  <a:lnTo>
                    <a:pt x="0" y="15618"/>
                  </a:lnTo>
                  <a:lnTo>
                    <a:pt x="0" y="15618"/>
                  </a:lnTo>
                  <a:cubicBezTo>
                    <a:pt x="0" y="15618"/>
                    <a:pt x="12035" y="17191"/>
                    <a:pt x="12922" y="19853"/>
                  </a:cubicBezTo>
                  <a:cubicBezTo>
                    <a:pt x="13106" y="20405"/>
                    <a:pt x="13224" y="20723"/>
                    <a:pt x="13291" y="20891"/>
                  </a:cubicBezTo>
                  <a:lnTo>
                    <a:pt x="13793" y="25611"/>
                  </a:lnTo>
                  <a:lnTo>
                    <a:pt x="19183" y="25544"/>
                  </a:lnTo>
                  <a:lnTo>
                    <a:pt x="19049" y="23954"/>
                  </a:lnTo>
                  <a:lnTo>
                    <a:pt x="19049" y="23954"/>
                  </a:lnTo>
                  <a:lnTo>
                    <a:pt x="35821" y="24021"/>
                  </a:lnTo>
                  <a:lnTo>
                    <a:pt x="35988" y="23853"/>
                  </a:lnTo>
                  <a:lnTo>
                    <a:pt x="35084" y="21259"/>
                  </a:lnTo>
                  <a:lnTo>
                    <a:pt x="35051" y="19568"/>
                  </a:lnTo>
                  <a:lnTo>
                    <a:pt x="36189" y="14731"/>
                  </a:lnTo>
                  <a:lnTo>
                    <a:pt x="37779" y="9927"/>
                  </a:lnTo>
                  <a:lnTo>
                    <a:pt x="39520" y="5792"/>
                  </a:lnTo>
                  <a:lnTo>
                    <a:pt x="421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6"/>
            <p:cNvSpPr/>
            <p:nvPr/>
          </p:nvSpPr>
          <p:spPr>
            <a:xfrm>
              <a:off x="4923950" y="4416075"/>
              <a:ext cx="826900" cy="539850"/>
            </a:xfrm>
            <a:custGeom>
              <a:avLst/>
              <a:gdLst/>
              <a:ahLst/>
              <a:cxnLst/>
              <a:rect l="l" t="t" r="r" b="b"/>
              <a:pathLst>
                <a:path w="33076" h="21594" extrusionOk="0">
                  <a:moveTo>
                    <a:pt x="3499" y="1"/>
                  </a:moveTo>
                  <a:lnTo>
                    <a:pt x="2026" y="2695"/>
                  </a:lnTo>
                  <a:lnTo>
                    <a:pt x="1457" y="4386"/>
                  </a:lnTo>
                  <a:lnTo>
                    <a:pt x="1105" y="6026"/>
                  </a:lnTo>
                  <a:lnTo>
                    <a:pt x="1105" y="7466"/>
                  </a:lnTo>
                  <a:lnTo>
                    <a:pt x="1222" y="8621"/>
                  </a:lnTo>
                  <a:lnTo>
                    <a:pt x="1775" y="10194"/>
                  </a:lnTo>
                  <a:lnTo>
                    <a:pt x="3030" y="11835"/>
                  </a:lnTo>
                  <a:lnTo>
                    <a:pt x="4419" y="12588"/>
                  </a:lnTo>
                  <a:lnTo>
                    <a:pt x="5825" y="13458"/>
                  </a:lnTo>
                  <a:lnTo>
                    <a:pt x="8135" y="14212"/>
                  </a:lnTo>
                  <a:lnTo>
                    <a:pt x="10629" y="14730"/>
                  </a:lnTo>
                  <a:lnTo>
                    <a:pt x="12303" y="15032"/>
                  </a:lnTo>
                  <a:lnTo>
                    <a:pt x="16605" y="15500"/>
                  </a:lnTo>
                  <a:lnTo>
                    <a:pt x="19032" y="15835"/>
                  </a:lnTo>
                  <a:lnTo>
                    <a:pt x="21309" y="16187"/>
                  </a:lnTo>
                  <a:lnTo>
                    <a:pt x="23451" y="16421"/>
                  </a:lnTo>
                  <a:lnTo>
                    <a:pt x="26012" y="17241"/>
                  </a:lnTo>
                  <a:lnTo>
                    <a:pt x="27686" y="17877"/>
                  </a:lnTo>
                  <a:lnTo>
                    <a:pt x="29778" y="19384"/>
                  </a:lnTo>
                  <a:lnTo>
                    <a:pt x="31536" y="21493"/>
                  </a:lnTo>
                  <a:lnTo>
                    <a:pt x="33076" y="21593"/>
                  </a:lnTo>
                  <a:cubicBezTo>
                    <a:pt x="32289" y="20003"/>
                    <a:pt x="31737" y="18580"/>
                    <a:pt x="30180" y="17576"/>
                  </a:cubicBezTo>
                  <a:cubicBezTo>
                    <a:pt x="27971" y="16120"/>
                    <a:pt x="25209" y="15300"/>
                    <a:pt x="22597" y="14948"/>
                  </a:cubicBezTo>
                  <a:cubicBezTo>
                    <a:pt x="19384" y="14513"/>
                    <a:pt x="16120" y="14345"/>
                    <a:pt x="12906" y="13810"/>
                  </a:cubicBezTo>
                  <a:cubicBezTo>
                    <a:pt x="10328" y="13375"/>
                    <a:pt x="7600" y="12889"/>
                    <a:pt x="5240" y="11718"/>
                  </a:cubicBezTo>
                  <a:cubicBezTo>
                    <a:pt x="1" y="9157"/>
                    <a:pt x="3499" y="1"/>
                    <a:pt x="3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6"/>
            <p:cNvSpPr/>
            <p:nvPr/>
          </p:nvSpPr>
          <p:spPr>
            <a:xfrm>
              <a:off x="7343500" y="2882400"/>
              <a:ext cx="198375" cy="301325"/>
            </a:xfrm>
            <a:custGeom>
              <a:avLst/>
              <a:gdLst/>
              <a:ahLst/>
              <a:cxnLst/>
              <a:rect l="l" t="t" r="r" b="b"/>
              <a:pathLst>
                <a:path w="7935" h="12053" extrusionOk="0">
                  <a:moveTo>
                    <a:pt x="6462" y="1"/>
                  </a:moveTo>
                  <a:lnTo>
                    <a:pt x="5390" y="871"/>
                  </a:lnTo>
                  <a:lnTo>
                    <a:pt x="4068" y="1976"/>
                  </a:lnTo>
                  <a:lnTo>
                    <a:pt x="2578" y="3666"/>
                  </a:lnTo>
                  <a:lnTo>
                    <a:pt x="1256" y="5842"/>
                  </a:lnTo>
                  <a:lnTo>
                    <a:pt x="252" y="8102"/>
                  </a:lnTo>
                  <a:lnTo>
                    <a:pt x="1" y="9425"/>
                  </a:lnTo>
                  <a:lnTo>
                    <a:pt x="252" y="10261"/>
                  </a:lnTo>
                  <a:lnTo>
                    <a:pt x="1089" y="11132"/>
                  </a:lnTo>
                  <a:lnTo>
                    <a:pt x="2277" y="12053"/>
                  </a:lnTo>
                  <a:cubicBezTo>
                    <a:pt x="2277" y="12053"/>
                    <a:pt x="7935" y="4587"/>
                    <a:pt x="64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6"/>
            <p:cNvSpPr/>
            <p:nvPr/>
          </p:nvSpPr>
          <p:spPr>
            <a:xfrm>
              <a:off x="6789450" y="2873200"/>
              <a:ext cx="63225" cy="192525"/>
            </a:xfrm>
            <a:custGeom>
              <a:avLst/>
              <a:gdLst/>
              <a:ahLst/>
              <a:cxnLst/>
              <a:rect l="l" t="t" r="r" b="b"/>
              <a:pathLst>
                <a:path w="2529" h="7701" extrusionOk="0">
                  <a:moveTo>
                    <a:pt x="1239" y="0"/>
                  </a:moveTo>
                  <a:cubicBezTo>
                    <a:pt x="1239" y="0"/>
                    <a:pt x="1" y="3198"/>
                    <a:pt x="1189" y="7700"/>
                  </a:cubicBezTo>
                  <a:lnTo>
                    <a:pt x="2210" y="7466"/>
                  </a:lnTo>
                  <a:lnTo>
                    <a:pt x="2428" y="6144"/>
                  </a:lnTo>
                  <a:lnTo>
                    <a:pt x="2528" y="4804"/>
                  </a:lnTo>
                  <a:lnTo>
                    <a:pt x="2294" y="3700"/>
                  </a:lnTo>
                  <a:lnTo>
                    <a:pt x="1842" y="1942"/>
                  </a:lnTo>
                  <a:lnTo>
                    <a:pt x="1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6"/>
            <p:cNvSpPr/>
            <p:nvPr/>
          </p:nvSpPr>
          <p:spPr>
            <a:xfrm>
              <a:off x="6731675" y="4061950"/>
              <a:ext cx="200075" cy="186975"/>
            </a:xfrm>
            <a:custGeom>
              <a:avLst/>
              <a:gdLst/>
              <a:ahLst/>
              <a:cxnLst/>
              <a:rect l="l" t="t" r="r" b="b"/>
              <a:pathLst>
                <a:path w="8003" h="7479" extrusionOk="0">
                  <a:moveTo>
                    <a:pt x="3083" y="1"/>
                  </a:moveTo>
                  <a:cubicBezTo>
                    <a:pt x="1328" y="1"/>
                    <a:pt x="0" y="1509"/>
                    <a:pt x="1659" y="3436"/>
                  </a:cubicBezTo>
                  <a:cubicBezTo>
                    <a:pt x="2345" y="4223"/>
                    <a:pt x="3283" y="4775"/>
                    <a:pt x="3935" y="5595"/>
                  </a:cubicBezTo>
                  <a:cubicBezTo>
                    <a:pt x="4505" y="6282"/>
                    <a:pt x="4923" y="7219"/>
                    <a:pt x="5793" y="7437"/>
                  </a:cubicBezTo>
                  <a:cubicBezTo>
                    <a:pt x="5904" y="7465"/>
                    <a:pt x="6017" y="7479"/>
                    <a:pt x="6129" y="7479"/>
                  </a:cubicBezTo>
                  <a:cubicBezTo>
                    <a:pt x="6680" y="7479"/>
                    <a:pt x="7228" y="7156"/>
                    <a:pt x="7534" y="6683"/>
                  </a:cubicBezTo>
                  <a:cubicBezTo>
                    <a:pt x="7886" y="6098"/>
                    <a:pt x="8003" y="5378"/>
                    <a:pt x="7835" y="4725"/>
                  </a:cubicBezTo>
                  <a:cubicBezTo>
                    <a:pt x="7651" y="4055"/>
                    <a:pt x="7367" y="3436"/>
                    <a:pt x="6999" y="2867"/>
                  </a:cubicBezTo>
                  <a:cubicBezTo>
                    <a:pt x="6413" y="1930"/>
                    <a:pt x="5726" y="1043"/>
                    <a:pt x="4772" y="473"/>
                  </a:cubicBezTo>
                  <a:cubicBezTo>
                    <a:pt x="4219" y="147"/>
                    <a:pt x="3631" y="1"/>
                    <a:pt x="30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6"/>
            <p:cNvSpPr/>
            <p:nvPr/>
          </p:nvSpPr>
          <p:spPr>
            <a:xfrm>
              <a:off x="7323000" y="4074000"/>
              <a:ext cx="224725" cy="263975"/>
            </a:xfrm>
            <a:custGeom>
              <a:avLst/>
              <a:gdLst/>
              <a:ahLst/>
              <a:cxnLst/>
              <a:rect l="l" t="t" r="r" b="b"/>
              <a:pathLst>
                <a:path w="8989" h="10559" extrusionOk="0">
                  <a:moveTo>
                    <a:pt x="7258" y="1"/>
                  </a:moveTo>
                  <a:cubicBezTo>
                    <a:pt x="6902" y="1"/>
                    <a:pt x="6510" y="526"/>
                    <a:pt x="5993" y="1063"/>
                  </a:cubicBezTo>
                  <a:cubicBezTo>
                    <a:pt x="5089" y="2000"/>
                    <a:pt x="3934" y="2552"/>
                    <a:pt x="2762" y="2954"/>
                  </a:cubicBezTo>
                  <a:cubicBezTo>
                    <a:pt x="2243" y="3138"/>
                    <a:pt x="1691" y="3306"/>
                    <a:pt x="1256" y="3624"/>
                  </a:cubicBezTo>
                  <a:cubicBezTo>
                    <a:pt x="235" y="4410"/>
                    <a:pt x="0" y="5850"/>
                    <a:pt x="703" y="6921"/>
                  </a:cubicBezTo>
                  <a:cubicBezTo>
                    <a:pt x="2109" y="8947"/>
                    <a:pt x="5792" y="7992"/>
                    <a:pt x="7231" y="10001"/>
                  </a:cubicBezTo>
                  <a:cubicBezTo>
                    <a:pt x="7399" y="10235"/>
                    <a:pt x="7549" y="10520"/>
                    <a:pt x="7834" y="10553"/>
                  </a:cubicBezTo>
                  <a:cubicBezTo>
                    <a:pt x="7858" y="10557"/>
                    <a:pt x="7882" y="10559"/>
                    <a:pt x="7905" y="10559"/>
                  </a:cubicBezTo>
                  <a:cubicBezTo>
                    <a:pt x="8295" y="10559"/>
                    <a:pt x="8507" y="10043"/>
                    <a:pt x="8570" y="9616"/>
                  </a:cubicBezTo>
                  <a:cubicBezTo>
                    <a:pt x="8989" y="6854"/>
                    <a:pt x="8939" y="3674"/>
                    <a:pt x="8001" y="996"/>
                  </a:cubicBezTo>
                  <a:cubicBezTo>
                    <a:pt x="7750" y="270"/>
                    <a:pt x="7513" y="1"/>
                    <a:pt x="7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6"/>
            <p:cNvSpPr/>
            <p:nvPr/>
          </p:nvSpPr>
          <p:spPr>
            <a:xfrm>
              <a:off x="5254950" y="3950750"/>
              <a:ext cx="1306875" cy="750375"/>
            </a:xfrm>
            <a:custGeom>
              <a:avLst/>
              <a:gdLst/>
              <a:ahLst/>
              <a:cxnLst/>
              <a:rect l="l" t="t" r="r" b="b"/>
              <a:pathLst>
                <a:path w="52275" h="30015" extrusionOk="0">
                  <a:moveTo>
                    <a:pt x="47944" y="1"/>
                  </a:moveTo>
                  <a:cubicBezTo>
                    <a:pt x="47586" y="1"/>
                    <a:pt x="47222" y="40"/>
                    <a:pt x="46868" y="86"/>
                  </a:cubicBezTo>
                  <a:cubicBezTo>
                    <a:pt x="40625" y="923"/>
                    <a:pt x="34867" y="3853"/>
                    <a:pt x="28774" y="5443"/>
                  </a:cubicBezTo>
                  <a:cubicBezTo>
                    <a:pt x="22715" y="7016"/>
                    <a:pt x="16421" y="7250"/>
                    <a:pt x="10178" y="7602"/>
                  </a:cubicBezTo>
                  <a:cubicBezTo>
                    <a:pt x="8370" y="7686"/>
                    <a:pt x="6596" y="7887"/>
                    <a:pt x="4838" y="8238"/>
                  </a:cubicBezTo>
                  <a:cubicBezTo>
                    <a:pt x="3901" y="8439"/>
                    <a:pt x="570" y="9058"/>
                    <a:pt x="335" y="10180"/>
                  </a:cubicBezTo>
                  <a:cubicBezTo>
                    <a:pt x="1" y="11820"/>
                    <a:pt x="3348" y="11619"/>
                    <a:pt x="4135" y="11686"/>
                  </a:cubicBezTo>
                  <a:cubicBezTo>
                    <a:pt x="6060" y="11820"/>
                    <a:pt x="7951" y="12155"/>
                    <a:pt x="9793" y="12674"/>
                  </a:cubicBezTo>
                  <a:cubicBezTo>
                    <a:pt x="11902" y="13276"/>
                    <a:pt x="13944" y="14113"/>
                    <a:pt x="15885" y="15185"/>
                  </a:cubicBezTo>
                  <a:cubicBezTo>
                    <a:pt x="17342" y="16005"/>
                    <a:pt x="18765" y="16959"/>
                    <a:pt x="20388" y="17427"/>
                  </a:cubicBezTo>
                  <a:cubicBezTo>
                    <a:pt x="22347" y="18013"/>
                    <a:pt x="24472" y="17846"/>
                    <a:pt x="26381" y="18566"/>
                  </a:cubicBezTo>
                  <a:cubicBezTo>
                    <a:pt x="31402" y="20424"/>
                    <a:pt x="32992" y="27320"/>
                    <a:pt x="37930" y="29429"/>
                  </a:cubicBezTo>
                  <a:cubicBezTo>
                    <a:pt x="38871" y="29831"/>
                    <a:pt x="39870" y="30015"/>
                    <a:pt x="40877" y="30015"/>
                  </a:cubicBezTo>
                  <a:cubicBezTo>
                    <a:pt x="43309" y="30015"/>
                    <a:pt x="45792" y="28944"/>
                    <a:pt x="47638" y="27287"/>
                  </a:cubicBezTo>
                  <a:cubicBezTo>
                    <a:pt x="49932" y="25228"/>
                    <a:pt x="51455" y="21913"/>
                    <a:pt x="50350" y="19034"/>
                  </a:cubicBezTo>
                  <a:cubicBezTo>
                    <a:pt x="49496" y="16808"/>
                    <a:pt x="47170" y="14984"/>
                    <a:pt x="47488" y="12624"/>
                  </a:cubicBezTo>
                  <a:cubicBezTo>
                    <a:pt x="47873" y="9828"/>
                    <a:pt x="51739" y="8523"/>
                    <a:pt x="52091" y="5727"/>
                  </a:cubicBezTo>
                  <a:cubicBezTo>
                    <a:pt x="52275" y="4288"/>
                    <a:pt x="51455" y="2932"/>
                    <a:pt x="50651" y="1710"/>
                  </a:cubicBezTo>
                  <a:cubicBezTo>
                    <a:pt x="50317" y="1208"/>
                    <a:pt x="49965" y="689"/>
                    <a:pt x="49463" y="371"/>
                  </a:cubicBezTo>
                  <a:cubicBezTo>
                    <a:pt x="49010" y="89"/>
                    <a:pt x="48484" y="1"/>
                    <a:pt x="479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6"/>
            <p:cNvSpPr/>
            <p:nvPr/>
          </p:nvSpPr>
          <p:spPr>
            <a:xfrm>
              <a:off x="6700325" y="3790475"/>
              <a:ext cx="743625" cy="237375"/>
            </a:xfrm>
            <a:custGeom>
              <a:avLst/>
              <a:gdLst/>
              <a:ahLst/>
              <a:cxnLst/>
              <a:rect l="l" t="t" r="r" b="b"/>
              <a:pathLst>
                <a:path w="29745" h="9495" extrusionOk="0">
                  <a:moveTo>
                    <a:pt x="1189" y="0"/>
                  </a:moveTo>
                  <a:lnTo>
                    <a:pt x="0" y="1072"/>
                  </a:lnTo>
                  <a:cubicBezTo>
                    <a:pt x="4992" y="7459"/>
                    <a:pt x="10276" y="9495"/>
                    <a:pt x="14984" y="9495"/>
                  </a:cubicBezTo>
                  <a:cubicBezTo>
                    <a:pt x="23254" y="9495"/>
                    <a:pt x="29745" y="3214"/>
                    <a:pt x="29745" y="3214"/>
                  </a:cubicBezTo>
                  <a:lnTo>
                    <a:pt x="28992" y="1172"/>
                  </a:lnTo>
                  <a:cubicBezTo>
                    <a:pt x="23934" y="4761"/>
                    <a:pt x="19325" y="5996"/>
                    <a:pt x="15377" y="5996"/>
                  </a:cubicBezTo>
                  <a:cubicBezTo>
                    <a:pt x="6677" y="5996"/>
                    <a:pt x="1189" y="0"/>
                    <a:pt x="1189" y="0"/>
                  </a:cubicBezTo>
                  <a:close/>
                </a:path>
              </a:pathLst>
            </a:custGeom>
            <a:solidFill>
              <a:srgbClr val="FEC5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6"/>
            <p:cNvSpPr/>
            <p:nvPr/>
          </p:nvSpPr>
          <p:spPr>
            <a:xfrm>
              <a:off x="6641325" y="3229950"/>
              <a:ext cx="433975" cy="450400"/>
            </a:xfrm>
            <a:custGeom>
              <a:avLst/>
              <a:gdLst/>
              <a:ahLst/>
              <a:cxnLst/>
              <a:rect l="l" t="t" r="r" b="b"/>
              <a:pathLst>
                <a:path w="17359" h="18016" extrusionOk="0">
                  <a:moveTo>
                    <a:pt x="7620" y="0"/>
                  </a:moveTo>
                  <a:cubicBezTo>
                    <a:pt x="7421" y="0"/>
                    <a:pt x="7298" y="8"/>
                    <a:pt x="7298" y="8"/>
                  </a:cubicBezTo>
                  <a:lnTo>
                    <a:pt x="837" y="6922"/>
                  </a:lnTo>
                  <a:cubicBezTo>
                    <a:pt x="837" y="6922"/>
                    <a:pt x="0" y="11759"/>
                    <a:pt x="101" y="11893"/>
                  </a:cubicBezTo>
                  <a:cubicBezTo>
                    <a:pt x="201" y="12010"/>
                    <a:pt x="2076" y="15592"/>
                    <a:pt x="2193" y="15676"/>
                  </a:cubicBezTo>
                  <a:cubicBezTo>
                    <a:pt x="2310" y="15776"/>
                    <a:pt x="3900" y="16697"/>
                    <a:pt x="3900" y="16697"/>
                  </a:cubicBezTo>
                  <a:lnTo>
                    <a:pt x="4955" y="17433"/>
                  </a:lnTo>
                  <a:cubicBezTo>
                    <a:pt x="5421" y="17757"/>
                    <a:pt x="6190" y="18015"/>
                    <a:pt x="7075" y="18015"/>
                  </a:cubicBezTo>
                  <a:cubicBezTo>
                    <a:pt x="7746" y="18015"/>
                    <a:pt x="8484" y="17866"/>
                    <a:pt x="9207" y="17484"/>
                  </a:cubicBezTo>
                  <a:cubicBezTo>
                    <a:pt x="10897" y="16596"/>
                    <a:pt x="11148" y="15693"/>
                    <a:pt x="11148" y="15693"/>
                  </a:cubicBezTo>
                  <a:lnTo>
                    <a:pt x="12621" y="15910"/>
                  </a:lnTo>
                  <a:lnTo>
                    <a:pt x="14111" y="15743"/>
                  </a:lnTo>
                  <a:lnTo>
                    <a:pt x="15601" y="14923"/>
                  </a:lnTo>
                  <a:lnTo>
                    <a:pt x="16371" y="13768"/>
                  </a:lnTo>
                  <a:cubicBezTo>
                    <a:pt x="16371" y="13768"/>
                    <a:pt x="16923" y="13165"/>
                    <a:pt x="17141" y="11340"/>
                  </a:cubicBezTo>
                  <a:cubicBezTo>
                    <a:pt x="17358" y="9533"/>
                    <a:pt x="15048" y="7005"/>
                    <a:pt x="13408" y="5951"/>
                  </a:cubicBezTo>
                  <a:cubicBezTo>
                    <a:pt x="11767" y="4913"/>
                    <a:pt x="11198" y="3423"/>
                    <a:pt x="10880" y="1599"/>
                  </a:cubicBezTo>
                  <a:cubicBezTo>
                    <a:pt x="10611" y="142"/>
                    <a:pt x="8449" y="0"/>
                    <a:pt x="7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6"/>
            <p:cNvSpPr/>
            <p:nvPr/>
          </p:nvSpPr>
          <p:spPr>
            <a:xfrm>
              <a:off x="6755975" y="3473700"/>
              <a:ext cx="304675" cy="157775"/>
            </a:xfrm>
            <a:custGeom>
              <a:avLst/>
              <a:gdLst/>
              <a:ahLst/>
              <a:cxnLst/>
              <a:rect l="l" t="t" r="r" b="b"/>
              <a:pathLst>
                <a:path w="12187" h="6311" extrusionOk="0">
                  <a:moveTo>
                    <a:pt x="268" y="0"/>
                  </a:moveTo>
                  <a:lnTo>
                    <a:pt x="1" y="17"/>
                  </a:lnTo>
                  <a:lnTo>
                    <a:pt x="252" y="2561"/>
                  </a:lnTo>
                  <a:cubicBezTo>
                    <a:pt x="252" y="2595"/>
                    <a:pt x="268" y="2628"/>
                    <a:pt x="302" y="2662"/>
                  </a:cubicBezTo>
                  <a:cubicBezTo>
                    <a:pt x="503" y="2812"/>
                    <a:pt x="4721" y="6311"/>
                    <a:pt x="8270" y="6311"/>
                  </a:cubicBezTo>
                  <a:cubicBezTo>
                    <a:pt x="8638" y="6311"/>
                    <a:pt x="9006" y="6261"/>
                    <a:pt x="9358" y="6177"/>
                  </a:cubicBezTo>
                  <a:cubicBezTo>
                    <a:pt x="10630" y="5892"/>
                    <a:pt x="11567" y="5005"/>
                    <a:pt x="12186" y="3599"/>
                  </a:cubicBezTo>
                  <a:lnTo>
                    <a:pt x="11952" y="3499"/>
                  </a:lnTo>
                  <a:cubicBezTo>
                    <a:pt x="11366" y="4821"/>
                    <a:pt x="10479" y="5641"/>
                    <a:pt x="9307" y="5926"/>
                  </a:cubicBezTo>
                  <a:cubicBezTo>
                    <a:pt x="8980" y="6004"/>
                    <a:pt x="8640" y="6040"/>
                    <a:pt x="8291" y="6040"/>
                  </a:cubicBezTo>
                  <a:cubicBezTo>
                    <a:pt x="5000" y="6040"/>
                    <a:pt x="974" y="2856"/>
                    <a:pt x="520" y="2478"/>
                  </a:cubicBez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6"/>
            <p:cNvSpPr/>
            <p:nvPr/>
          </p:nvSpPr>
          <p:spPr>
            <a:xfrm>
              <a:off x="6699075" y="3534800"/>
              <a:ext cx="68225" cy="71150"/>
            </a:xfrm>
            <a:custGeom>
              <a:avLst/>
              <a:gdLst/>
              <a:ahLst/>
              <a:cxnLst/>
              <a:rect l="l" t="t" r="r" b="b"/>
              <a:pathLst>
                <a:path w="2729" h="2846" extrusionOk="0">
                  <a:moveTo>
                    <a:pt x="2595" y="0"/>
                  </a:moveTo>
                  <a:cubicBezTo>
                    <a:pt x="1574" y="737"/>
                    <a:pt x="687" y="1641"/>
                    <a:pt x="0" y="2695"/>
                  </a:cubicBezTo>
                  <a:lnTo>
                    <a:pt x="218" y="2846"/>
                  </a:lnTo>
                  <a:cubicBezTo>
                    <a:pt x="887" y="1825"/>
                    <a:pt x="1741" y="938"/>
                    <a:pt x="2729" y="218"/>
                  </a:cubicBezTo>
                  <a:lnTo>
                    <a:pt x="25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6"/>
            <p:cNvSpPr/>
            <p:nvPr/>
          </p:nvSpPr>
          <p:spPr>
            <a:xfrm>
              <a:off x="6754300" y="3652800"/>
              <a:ext cx="137700" cy="31400"/>
            </a:xfrm>
            <a:custGeom>
              <a:avLst/>
              <a:gdLst/>
              <a:ahLst/>
              <a:cxnLst/>
              <a:rect l="l" t="t" r="r" b="b"/>
              <a:pathLst>
                <a:path w="5508" h="1256" extrusionOk="0">
                  <a:moveTo>
                    <a:pt x="5357" y="0"/>
                  </a:moveTo>
                  <a:cubicBezTo>
                    <a:pt x="4341" y="755"/>
                    <a:pt x="3419" y="1005"/>
                    <a:pt x="2645" y="1005"/>
                  </a:cubicBezTo>
                  <a:cubicBezTo>
                    <a:pt x="1189" y="1005"/>
                    <a:pt x="256" y="122"/>
                    <a:pt x="202" y="67"/>
                  </a:cubicBezTo>
                  <a:lnTo>
                    <a:pt x="1" y="252"/>
                  </a:lnTo>
                  <a:cubicBezTo>
                    <a:pt x="737" y="888"/>
                    <a:pt x="1691" y="1256"/>
                    <a:pt x="2662" y="1256"/>
                  </a:cubicBezTo>
                  <a:cubicBezTo>
                    <a:pt x="3482" y="1256"/>
                    <a:pt x="4453" y="1005"/>
                    <a:pt x="5508" y="201"/>
                  </a:cubicBezTo>
                  <a:lnTo>
                    <a:pt x="5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6"/>
            <p:cNvSpPr/>
            <p:nvPr/>
          </p:nvSpPr>
          <p:spPr>
            <a:xfrm>
              <a:off x="6751375" y="3179925"/>
              <a:ext cx="120125" cy="133525"/>
            </a:xfrm>
            <a:custGeom>
              <a:avLst/>
              <a:gdLst/>
              <a:ahLst/>
              <a:cxnLst/>
              <a:rect l="l" t="t" r="r" b="b"/>
              <a:pathLst>
                <a:path w="4805" h="5341" extrusionOk="0">
                  <a:moveTo>
                    <a:pt x="4604" y="1"/>
                  </a:moveTo>
                  <a:lnTo>
                    <a:pt x="1" y="5156"/>
                  </a:lnTo>
                  <a:lnTo>
                    <a:pt x="201" y="5340"/>
                  </a:lnTo>
                  <a:lnTo>
                    <a:pt x="4805" y="168"/>
                  </a:lnTo>
                  <a:lnTo>
                    <a:pt x="4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6"/>
            <p:cNvSpPr/>
            <p:nvPr/>
          </p:nvSpPr>
          <p:spPr>
            <a:xfrm>
              <a:off x="7009150" y="3198775"/>
              <a:ext cx="38525" cy="38525"/>
            </a:xfrm>
            <a:custGeom>
              <a:avLst/>
              <a:gdLst/>
              <a:ahLst/>
              <a:cxnLst/>
              <a:rect l="l" t="t" r="r" b="b"/>
              <a:pathLst>
                <a:path w="1541" h="1541" extrusionOk="0">
                  <a:moveTo>
                    <a:pt x="770" y="0"/>
                  </a:moveTo>
                  <a:cubicBezTo>
                    <a:pt x="352" y="0"/>
                    <a:pt x="0" y="335"/>
                    <a:pt x="0" y="770"/>
                  </a:cubicBezTo>
                  <a:cubicBezTo>
                    <a:pt x="0" y="1189"/>
                    <a:pt x="352" y="1540"/>
                    <a:pt x="770" y="1540"/>
                  </a:cubicBezTo>
                  <a:cubicBezTo>
                    <a:pt x="1189" y="1540"/>
                    <a:pt x="1540" y="1189"/>
                    <a:pt x="1540" y="770"/>
                  </a:cubicBezTo>
                  <a:cubicBezTo>
                    <a:pt x="1540" y="335"/>
                    <a:pt x="1189" y="0"/>
                    <a:pt x="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6"/>
            <p:cNvSpPr/>
            <p:nvPr/>
          </p:nvSpPr>
          <p:spPr>
            <a:xfrm>
              <a:off x="6767700" y="3198775"/>
              <a:ext cx="38100" cy="38525"/>
            </a:xfrm>
            <a:custGeom>
              <a:avLst/>
              <a:gdLst/>
              <a:ahLst/>
              <a:cxnLst/>
              <a:rect l="l" t="t" r="r" b="b"/>
              <a:pathLst>
                <a:path w="1524" h="1541" extrusionOk="0">
                  <a:moveTo>
                    <a:pt x="754" y="0"/>
                  </a:moveTo>
                  <a:cubicBezTo>
                    <a:pt x="335" y="0"/>
                    <a:pt x="0" y="335"/>
                    <a:pt x="0" y="770"/>
                  </a:cubicBezTo>
                  <a:cubicBezTo>
                    <a:pt x="0" y="1189"/>
                    <a:pt x="335" y="1540"/>
                    <a:pt x="754" y="1540"/>
                  </a:cubicBezTo>
                  <a:cubicBezTo>
                    <a:pt x="1189" y="1540"/>
                    <a:pt x="1524" y="1189"/>
                    <a:pt x="1524" y="770"/>
                  </a:cubicBezTo>
                  <a:cubicBezTo>
                    <a:pt x="1524" y="335"/>
                    <a:pt x="1189"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6"/>
            <p:cNvSpPr/>
            <p:nvPr/>
          </p:nvSpPr>
          <p:spPr>
            <a:xfrm>
              <a:off x="6969400" y="3119175"/>
              <a:ext cx="129750" cy="41125"/>
            </a:xfrm>
            <a:custGeom>
              <a:avLst/>
              <a:gdLst/>
              <a:ahLst/>
              <a:cxnLst/>
              <a:rect l="l" t="t" r="r" b="b"/>
              <a:pathLst>
                <a:path w="5190" h="1645" extrusionOk="0">
                  <a:moveTo>
                    <a:pt x="2539" y="0"/>
                  </a:moveTo>
                  <a:cubicBezTo>
                    <a:pt x="1352" y="0"/>
                    <a:pt x="456" y="802"/>
                    <a:pt x="117" y="1109"/>
                  </a:cubicBezTo>
                  <a:cubicBezTo>
                    <a:pt x="84" y="1159"/>
                    <a:pt x="34" y="1192"/>
                    <a:pt x="0" y="1226"/>
                  </a:cubicBezTo>
                  <a:lnTo>
                    <a:pt x="51" y="1343"/>
                  </a:lnTo>
                  <a:lnTo>
                    <a:pt x="84" y="1477"/>
                  </a:lnTo>
                  <a:cubicBezTo>
                    <a:pt x="134" y="1460"/>
                    <a:pt x="184" y="1427"/>
                    <a:pt x="302" y="1309"/>
                  </a:cubicBezTo>
                  <a:cubicBezTo>
                    <a:pt x="623" y="1020"/>
                    <a:pt x="1439" y="268"/>
                    <a:pt x="2526" y="268"/>
                  </a:cubicBezTo>
                  <a:cubicBezTo>
                    <a:pt x="2570" y="268"/>
                    <a:pt x="2616" y="269"/>
                    <a:pt x="2662" y="272"/>
                  </a:cubicBezTo>
                  <a:cubicBezTo>
                    <a:pt x="3448" y="322"/>
                    <a:pt x="4235" y="774"/>
                    <a:pt x="4988" y="1644"/>
                  </a:cubicBezTo>
                  <a:lnTo>
                    <a:pt x="5189" y="1477"/>
                  </a:lnTo>
                  <a:cubicBezTo>
                    <a:pt x="4386" y="556"/>
                    <a:pt x="3549" y="71"/>
                    <a:pt x="2678" y="4"/>
                  </a:cubicBezTo>
                  <a:cubicBezTo>
                    <a:pt x="2631" y="1"/>
                    <a:pt x="2585" y="0"/>
                    <a:pt x="2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6"/>
            <p:cNvSpPr/>
            <p:nvPr/>
          </p:nvSpPr>
          <p:spPr>
            <a:xfrm>
              <a:off x="6721675" y="3119175"/>
              <a:ext cx="129750" cy="41125"/>
            </a:xfrm>
            <a:custGeom>
              <a:avLst/>
              <a:gdLst/>
              <a:ahLst/>
              <a:cxnLst/>
              <a:rect l="l" t="t" r="r" b="b"/>
              <a:pathLst>
                <a:path w="5190" h="1645" extrusionOk="0">
                  <a:moveTo>
                    <a:pt x="2538" y="0"/>
                  </a:moveTo>
                  <a:cubicBezTo>
                    <a:pt x="1353" y="0"/>
                    <a:pt x="472" y="802"/>
                    <a:pt x="117" y="1109"/>
                  </a:cubicBezTo>
                  <a:cubicBezTo>
                    <a:pt x="84" y="1159"/>
                    <a:pt x="50" y="1192"/>
                    <a:pt x="0" y="1226"/>
                  </a:cubicBezTo>
                  <a:lnTo>
                    <a:pt x="50" y="1343"/>
                  </a:lnTo>
                  <a:lnTo>
                    <a:pt x="84" y="1477"/>
                  </a:lnTo>
                  <a:cubicBezTo>
                    <a:pt x="134" y="1460"/>
                    <a:pt x="184" y="1427"/>
                    <a:pt x="301" y="1309"/>
                  </a:cubicBezTo>
                  <a:cubicBezTo>
                    <a:pt x="623" y="1020"/>
                    <a:pt x="1454" y="268"/>
                    <a:pt x="2527" y="268"/>
                  </a:cubicBezTo>
                  <a:cubicBezTo>
                    <a:pt x="2572" y="268"/>
                    <a:pt x="2616" y="269"/>
                    <a:pt x="2662" y="272"/>
                  </a:cubicBezTo>
                  <a:cubicBezTo>
                    <a:pt x="3465" y="322"/>
                    <a:pt x="4235" y="774"/>
                    <a:pt x="4988" y="1644"/>
                  </a:cubicBezTo>
                  <a:lnTo>
                    <a:pt x="5189" y="1477"/>
                  </a:lnTo>
                  <a:cubicBezTo>
                    <a:pt x="4402" y="556"/>
                    <a:pt x="3549" y="71"/>
                    <a:pt x="2678" y="4"/>
                  </a:cubicBezTo>
                  <a:cubicBezTo>
                    <a:pt x="2631" y="1"/>
                    <a:pt x="2585" y="0"/>
                    <a:pt x="2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6"/>
            <p:cNvSpPr/>
            <p:nvPr/>
          </p:nvSpPr>
          <p:spPr>
            <a:xfrm>
              <a:off x="7329275" y="2877375"/>
              <a:ext cx="185400" cy="312625"/>
            </a:xfrm>
            <a:custGeom>
              <a:avLst/>
              <a:gdLst/>
              <a:ahLst/>
              <a:cxnLst/>
              <a:rect l="l" t="t" r="r" b="b"/>
              <a:pathLst>
                <a:path w="7416" h="12505" extrusionOk="0">
                  <a:moveTo>
                    <a:pt x="7282" y="1"/>
                  </a:moveTo>
                  <a:cubicBezTo>
                    <a:pt x="2796" y="2361"/>
                    <a:pt x="0" y="8554"/>
                    <a:pt x="536" y="10044"/>
                  </a:cubicBezTo>
                  <a:cubicBezTo>
                    <a:pt x="1021" y="11350"/>
                    <a:pt x="2612" y="12170"/>
                    <a:pt x="3131" y="12438"/>
                  </a:cubicBezTo>
                  <a:lnTo>
                    <a:pt x="3248" y="12505"/>
                  </a:lnTo>
                  <a:lnTo>
                    <a:pt x="3382" y="12270"/>
                  </a:lnTo>
                  <a:lnTo>
                    <a:pt x="3248" y="12203"/>
                  </a:lnTo>
                  <a:cubicBezTo>
                    <a:pt x="2746" y="11935"/>
                    <a:pt x="1239" y="11165"/>
                    <a:pt x="804" y="9944"/>
                  </a:cubicBezTo>
                  <a:cubicBezTo>
                    <a:pt x="352" y="8738"/>
                    <a:pt x="2930" y="2595"/>
                    <a:pt x="7416" y="235"/>
                  </a:cubicBezTo>
                  <a:lnTo>
                    <a:pt x="7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6"/>
            <p:cNvSpPr/>
            <p:nvPr/>
          </p:nvSpPr>
          <p:spPr>
            <a:xfrm>
              <a:off x="6814575" y="2863150"/>
              <a:ext cx="58175" cy="202975"/>
            </a:xfrm>
            <a:custGeom>
              <a:avLst/>
              <a:gdLst/>
              <a:ahLst/>
              <a:cxnLst/>
              <a:rect l="l" t="t" r="r" b="b"/>
              <a:pathLst>
                <a:path w="2327" h="8119" extrusionOk="0">
                  <a:moveTo>
                    <a:pt x="251" y="1"/>
                  </a:moveTo>
                  <a:lnTo>
                    <a:pt x="0" y="101"/>
                  </a:lnTo>
                  <a:cubicBezTo>
                    <a:pt x="17" y="151"/>
                    <a:pt x="2025" y="4972"/>
                    <a:pt x="988" y="8019"/>
                  </a:cubicBezTo>
                  <a:lnTo>
                    <a:pt x="1239" y="8119"/>
                  </a:lnTo>
                  <a:cubicBezTo>
                    <a:pt x="2327" y="4955"/>
                    <a:pt x="335" y="20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6"/>
            <p:cNvSpPr/>
            <p:nvPr/>
          </p:nvSpPr>
          <p:spPr>
            <a:xfrm>
              <a:off x="6665600" y="3372725"/>
              <a:ext cx="200050" cy="113975"/>
            </a:xfrm>
            <a:custGeom>
              <a:avLst/>
              <a:gdLst/>
              <a:ahLst/>
              <a:cxnLst/>
              <a:rect l="l" t="t" r="r" b="b"/>
              <a:pathLst>
                <a:path w="8002" h="4559" extrusionOk="0">
                  <a:moveTo>
                    <a:pt x="4327" y="1"/>
                  </a:moveTo>
                  <a:cubicBezTo>
                    <a:pt x="1625" y="1"/>
                    <a:pt x="0" y="1512"/>
                    <a:pt x="0" y="1512"/>
                  </a:cubicBezTo>
                  <a:lnTo>
                    <a:pt x="0" y="2399"/>
                  </a:lnTo>
                  <a:cubicBezTo>
                    <a:pt x="1674" y="4391"/>
                    <a:pt x="3632" y="4558"/>
                    <a:pt x="3632" y="4558"/>
                  </a:cubicBezTo>
                  <a:cubicBezTo>
                    <a:pt x="5340" y="4441"/>
                    <a:pt x="6779" y="3253"/>
                    <a:pt x="7399" y="2667"/>
                  </a:cubicBezTo>
                  <a:cubicBezTo>
                    <a:pt x="7599" y="2466"/>
                    <a:pt x="7750" y="2232"/>
                    <a:pt x="7834" y="1980"/>
                  </a:cubicBezTo>
                  <a:lnTo>
                    <a:pt x="7884" y="1863"/>
                  </a:lnTo>
                  <a:cubicBezTo>
                    <a:pt x="8001" y="1495"/>
                    <a:pt x="7917" y="1077"/>
                    <a:pt x="7650" y="809"/>
                  </a:cubicBezTo>
                  <a:cubicBezTo>
                    <a:pt x="7566" y="725"/>
                    <a:pt x="7466" y="658"/>
                    <a:pt x="7348" y="608"/>
                  </a:cubicBezTo>
                  <a:cubicBezTo>
                    <a:pt x="6236" y="166"/>
                    <a:pt x="5223" y="1"/>
                    <a:pt x="4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6"/>
            <p:cNvSpPr/>
            <p:nvPr/>
          </p:nvSpPr>
          <p:spPr>
            <a:xfrm>
              <a:off x="7341000" y="4452075"/>
              <a:ext cx="154850" cy="287925"/>
            </a:xfrm>
            <a:custGeom>
              <a:avLst/>
              <a:gdLst/>
              <a:ahLst/>
              <a:cxnLst/>
              <a:rect l="l" t="t" r="r" b="b"/>
              <a:pathLst>
                <a:path w="6194" h="11517" extrusionOk="0">
                  <a:moveTo>
                    <a:pt x="5926" y="0"/>
                  </a:moveTo>
                  <a:cubicBezTo>
                    <a:pt x="4905" y="4017"/>
                    <a:pt x="2913" y="7850"/>
                    <a:pt x="0" y="11349"/>
                  </a:cubicBezTo>
                  <a:lnTo>
                    <a:pt x="218" y="11516"/>
                  </a:lnTo>
                  <a:cubicBezTo>
                    <a:pt x="3147" y="7984"/>
                    <a:pt x="5156" y="4134"/>
                    <a:pt x="6193" y="67"/>
                  </a:cubicBezTo>
                  <a:lnTo>
                    <a:pt x="59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6"/>
            <p:cNvSpPr/>
            <p:nvPr/>
          </p:nvSpPr>
          <p:spPr>
            <a:xfrm>
              <a:off x="6936325" y="4650825"/>
              <a:ext cx="1042000" cy="301325"/>
            </a:xfrm>
            <a:custGeom>
              <a:avLst/>
              <a:gdLst/>
              <a:ahLst/>
              <a:cxnLst/>
              <a:rect l="l" t="t" r="r" b="b"/>
              <a:pathLst>
                <a:path w="41680" h="12053" extrusionOk="0">
                  <a:moveTo>
                    <a:pt x="51" y="1"/>
                  </a:moveTo>
                  <a:lnTo>
                    <a:pt x="1" y="269"/>
                  </a:lnTo>
                  <a:cubicBezTo>
                    <a:pt x="1039" y="503"/>
                    <a:pt x="24941" y="5725"/>
                    <a:pt x="29126" y="5725"/>
                  </a:cubicBezTo>
                  <a:lnTo>
                    <a:pt x="29377" y="5725"/>
                  </a:lnTo>
                  <a:lnTo>
                    <a:pt x="30164" y="5675"/>
                  </a:lnTo>
                  <a:cubicBezTo>
                    <a:pt x="31265" y="5592"/>
                    <a:pt x="32344" y="5510"/>
                    <a:pt x="33392" y="5510"/>
                  </a:cubicBezTo>
                  <a:cubicBezTo>
                    <a:pt x="35276" y="5510"/>
                    <a:pt x="37060" y="5774"/>
                    <a:pt x="38684" y="6763"/>
                  </a:cubicBezTo>
                  <a:cubicBezTo>
                    <a:pt x="41362" y="8387"/>
                    <a:pt x="40508" y="11952"/>
                    <a:pt x="40508" y="11986"/>
                  </a:cubicBezTo>
                  <a:lnTo>
                    <a:pt x="40759" y="12053"/>
                  </a:lnTo>
                  <a:cubicBezTo>
                    <a:pt x="40776" y="12019"/>
                    <a:pt x="41680" y="8270"/>
                    <a:pt x="38834" y="6529"/>
                  </a:cubicBezTo>
                  <a:cubicBezTo>
                    <a:pt x="37133" y="5499"/>
                    <a:pt x="35298" y="5228"/>
                    <a:pt x="33370" y="5228"/>
                  </a:cubicBezTo>
                  <a:cubicBezTo>
                    <a:pt x="32321" y="5228"/>
                    <a:pt x="31244" y="5308"/>
                    <a:pt x="30147" y="5391"/>
                  </a:cubicBezTo>
                  <a:lnTo>
                    <a:pt x="29344" y="5458"/>
                  </a:lnTo>
                  <a:cubicBezTo>
                    <a:pt x="29276" y="5462"/>
                    <a:pt x="29199" y="5465"/>
                    <a:pt x="29114" y="5465"/>
                  </a:cubicBezTo>
                  <a:cubicBezTo>
                    <a:pt x="24994" y="5465"/>
                    <a:pt x="314" y="50"/>
                    <a:pt x="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6"/>
            <p:cNvSpPr/>
            <p:nvPr/>
          </p:nvSpPr>
          <p:spPr>
            <a:xfrm>
              <a:off x="6513700" y="4319400"/>
              <a:ext cx="193350" cy="633175"/>
            </a:xfrm>
            <a:custGeom>
              <a:avLst/>
              <a:gdLst/>
              <a:ahLst/>
              <a:cxnLst/>
              <a:rect l="l" t="t" r="r" b="b"/>
              <a:pathLst>
                <a:path w="7734" h="25327" extrusionOk="0">
                  <a:moveTo>
                    <a:pt x="7482" y="1"/>
                  </a:moveTo>
                  <a:cubicBezTo>
                    <a:pt x="7432" y="118"/>
                    <a:pt x="1557" y="11500"/>
                    <a:pt x="201" y="19267"/>
                  </a:cubicBezTo>
                  <a:cubicBezTo>
                    <a:pt x="0" y="20422"/>
                    <a:pt x="117" y="21610"/>
                    <a:pt x="536" y="22698"/>
                  </a:cubicBezTo>
                  <a:lnTo>
                    <a:pt x="1540" y="25326"/>
                  </a:lnTo>
                  <a:lnTo>
                    <a:pt x="1791" y="25226"/>
                  </a:lnTo>
                  <a:lnTo>
                    <a:pt x="787" y="22615"/>
                  </a:lnTo>
                  <a:cubicBezTo>
                    <a:pt x="385" y="21560"/>
                    <a:pt x="268" y="20422"/>
                    <a:pt x="469" y="19317"/>
                  </a:cubicBezTo>
                  <a:cubicBezTo>
                    <a:pt x="1825" y="11584"/>
                    <a:pt x="7666" y="235"/>
                    <a:pt x="7733" y="135"/>
                  </a:cubicBezTo>
                  <a:lnTo>
                    <a:pt x="74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6"/>
            <p:cNvSpPr/>
            <p:nvPr/>
          </p:nvSpPr>
          <p:spPr>
            <a:xfrm>
              <a:off x="5624450" y="4719050"/>
              <a:ext cx="489225" cy="235625"/>
            </a:xfrm>
            <a:custGeom>
              <a:avLst/>
              <a:gdLst/>
              <a:ahLst/>
              <a:cxnLst/>
              <a:rect l="l" t="t" r="r" b="b"/>
              <a:pathLst>
                <a:path w="19569" h="9425" extrusionOk="0">
                  <a:moveTo>
                    <a:pt x="1" y="0"/>
                  </a:moveTo>
                  <a:lnTo>
                    <a:pt x="1" y="268"/>
                  </a:lnTo>
                  <a:cubicBezTo>
                    <a:pt x="68" y="268"/>
                    <a:pt x="6529" y="285"/>
                    <a:pt x="9860" y="754"/>
                  </a:cubicBezTo>
                  <a:cubicBezTo>
                    <a:pt x="12287" y="1105"/>
                    <a:pt x="14312" y="1607"/>
                    <a:pt x="16321" y="2913"/>
                  </a:cubicBezTo>
                  <a:cubicBezTo>
                    <a:pt x="17727" y="3833"/>
                    <a:pt x="18547" y="4955"/>
                    <a:pt x="18899" y="6461"/>
                  </a:cubicBezTo>
                  <a:cubicBezTo>
                    <a:pt x="18949" y="6679"/>
                    <a:pt x="19217" y="8972"/>
                    <a:pt x="19133" y="9223"/>
                  </a:cubicBezTo>
                  <a:cubicBezTo>
                    <a:pt x="19150" y="9173"/>
                    <a:pt x="19183" y="9156"/>
                    <a:pt x="19233" y="9156"/>
                  </a:cubicBezTo>
                  <a:lnTo>
                    <a:pt x="19233" y="9424"/>
                  </a:lnTo>
                  <a:cubicBezTo>
                    <a:pt x="19284" y="9424"/>
                    <a:pt x="19317" y="9407"/>
                    <a:pt x="19350" y="9374"/>
                  </a:cubicBezTo>
                  <a:cubicBezTo>
                    <a:pt x="19568" y="9106"/>
                    <a:pt x="19166" y="6428"/>
                    <a:pt x="19166" y="6411"/>
                  </a:cubicBezTo>
                  <a:cubicBezTo>
                    <a:pt x="18798" y="4838"/>
                    <a:pt x="17944" y="3649"/>
                    <a:pt x="16471" y="2695"/>
                  </a:cubicBezTo>
                  <a:cubicBezTo>
                    <a:pt x="14429" y="1356"/>
                    <a:pt x="12354" y="837"/>
                    <a:pt x="9893" y="486"/>
                  </a:cubicBezTo>
                  <a:cubicBezTo>
                    <a:pt x="6545" y="0"/>
                    <a:pt x="68"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6"/>
            <p:cNvSpPr/>
            <p:nvPr/>
          </p:nvSpPr>
          <p:spPr>
            <a:xfrm>
              <a:off x="5708975" y="4951300"/>
              <a:ext cx="25" cy="25"/>
            </a:xfrm>
            <a:custGeom>
              <a:avLst/>
              <a:gdLst/>
              <a:ahLst/>
              <a:cxnLst/>
              <a:rect l="l" t="t" r="r" b="b"/>
              <a:pathLst>
                <a:path w="1" h="1" fill="none" extrusionOk="0">
                  <a:moveTo>
                    <a:pt x="1" y="0"/>
                  </a:moveTo>
                  <a:close/>
                </a:path>
              </a:pathLst>
            </a:custGeom>
            <a:noFill/>
            <a:ln w="33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6"/>
            <p:cNvSpPr/>
            <p:nvPr/>
          </p:nvSpPr>
          <p:spPr>
            <a:xfrm>
              <a:off x="5797275" y="4375900"/>
              <a:ext cx="216375" cy="370800"/>
            </a:xfrm>
            <a:custGeom>
              <a:avLst/>
              <a:gdLst/>
              <a:ahLst/>
              <a:cxnLst/>
              <a:rect l="l" t="t" r="r" b="b"/>
              <a:pathLst>
                <a:path w="8655" h="14832" extrusionOk="0">
                  <a:moveTo>
                    <a:pt x="84" y="1"/>
                  </a:moveTo>
                  <a:lnTo>
                    <a:pt x="1" y="252"/>
                  </a:lnTo>
                  <a:cubicBezTo>
                    <a:pt x="68" y="268"/>
                    <a:pt x="6546" y="2361"/>
                    <a:pt x="7717" y="6780"/>
                  </a:cubicBezTo>
                  <a:cubicBezTo>
                    <a:pt x="8370" y="9173"/>
                    <a:pt x="7382" y="11818"/>
                    <a:pt x="4788" y="14647"/>
                  </a:cubicBezTo>
                  <a:lnTo>
                    <a:pt x="4989" y="14831"/>
                  </a:lnTo>
                  <a:cubicBezTo>
                    <a:pt x="7650" y="11919"/>
                    <a:pt x="8655" y="9190"/>
                    <a:pt x="7985" y="6713"/>
                  </a:cubicBezTo>
                  <a:cubicBezTo>
                    <a:pt x="6763" y="2143"/>
                    <a:pt x="151" y="17"/>
                    <a:pt x="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6"/>
            <p:cNvSpPr/>
            <p:nvPr/>
          </p:nvSpPr>
          <p:spPr>
            <a:xfrm>
              <a:off x="4931075" y="4407700"/>
              <a:ext cx="783375" cy="546125"/>
            </a:xfrm>
            <a:custGeom>
              <a:avLst/>
              <a:gdLst/>
              <a:ahLst/>
              <a:cxnLst/>
              <a:rect l="l" t="t" r="r" b="b"/>
              <a:pathLst>
                <a:path w="31335" h="21845" extrusionOk="0">
                  <a:moveTo>
                    <a:pt x="3180" y="1"/>
                  </a:moveTo>
                  <a:cubicBezTo>
                    <a:pt x="619" y="4503"/>
                    <a:pt x="0" y="7901"/>
                    <a:pt x="1289" y="10412"/>
                  </a:cubicBezTo>
                  <a:cubicBezTo>
                    <a:pt x="3498" y="14731"/>
                    <a:pt x="10880" y="15501"/>
                    <a:pt x="18027" y="16237"/>
                  </a:cubicBezTo>
                  <a:cubicBezTo>
                    <a:pt x="18814" y="16321"/>
                    <a:pt x="19584" y="16405"/>
                    <a:pt x="20354" y="16488"/>
                  </a:cubicBezTo>
                  <a:cubicBezTo>
                    <a:pt x="27518" y="17292"/>
                    <a:pt x="30146" y="19836"/>
                    <a:pt x="31100" y="21845"/>
                  </a:cubicBezTo>
                  <a:lnTo>
                    <a:pt x="31335" y="21727"/>
                  </a:lnTo>
                  <a:cubicBezTo>
                    <a:pt x="30364" y="19669"/>
                    <a:pt x="27652" y="17041"/>
                    <a:pt x="20371" y="16220"/>
                  </a:cubicBezTo>
                  <a:cubicBezTo>
                    <a:pt x="19618" y="16137"/>
                    <a:pt x="18831" y="16053"/>
                    <a:pt x="18044" y="15969"/>
                  </a:cubicBezTo>
                  <a:cubicBezTo>
                    <a:pt x="10980" y="15233"/>
                    <a:pt x="3682" y="14480"/>
                    <a:pt x="1523" y="10295"/>
                  </a:cubicBezTo>
                  <a:cubicBezTo>
                    <a:pt x="285" y="7868"/>
                    <a:pt x="887" y="4554"/>
                    <a:pt x="3398" y="135"/>
                  </a:cubicBezTo>
                  <a:lnTo>
                    <a:pt x="31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6"/>
            <p:cNvSpPr/>
            <p:nvPr/>
          </p:nvSpPr>
          <p:spPr>
            <a:xfrm>
              <a:off x="7835200" y="4822825"/>
              <a:ext cx="74075" cy="130175"/>
            </a:xfrm>
            <a:custGeom>
              <a:avLst/>
              <a:gdLst/>
              <a:ahLst/>
              <a:cxnLst/>
              <a:rect l="l" t="t" r="r" b="b"/>
              <a:pathLst>
                <a:path w="2963" h="5207" extrusionOk="0">
                  <a:moveTo>
                    <a:pt x="84" y="0"/>
                  </a:moveTo>
                  <a:lnTo>
                    <a:pt x="0" y="252"/>
                  </a:lnTo>
                  <a:cubicBezTo>
                    <a:pt x="17" y="268"/>
                    <a:pt x="2293" y="1055"/>
                    <a:pt x="2695" y="5206"/>
                  </a:cubicBezTo>
                  <a:lnTo>
                    <a:pt x="2963" y="5189"/>
                  </a:lnTo>
                  <a:cubicBezTo>
                    <a:pt x="2545" y="837"/>
                    <a:pt x="184" y="34"/>
                    <a:pt x="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6"/>
            <p:cNvSpPr/>
            <p:nvPr/>
          </p:nvSpPr>
          <p:spPr>
            <a:xfrm>
              <a:off x="7756100" y="4822825"/>
              <a:ext cx="74100" cy="129325"/>
            </a:xfrm>
            <a:custGeom>
              <a:avLst/>
              <a:gdLst/>
              <a:ahLst/>
              <a:cxnLst/>
              <a:rect l="l" t="t" r="r" b="b"/>
              <a:pathLst>
                <a:path w="2964" h="5173" extrusionOk="0">
                  <a:moveTo>
                    <a:pt x="84" y="0"/>
                  </a:moveTo>
                  <a:lnTo>
                    <a:pt x="1" y="252"/>
                  </a:lnTo>
                  <a:cubicBezTo>
                    <a:pt x="17" y="268"/>
                    <a:pt x="2277" y="1055"/>
                    <a:pt x="2696" y="5173"/>
                  </a:cubicBezTo>
                  <a:lnTo>
                    <a:pt x="2963" y="5156"/>
                  </a:lnTo>
                  <a:cubicBezTo>
                    <a:pt x="2528" y="837"/>
                    <a:pt x="185" y="34"/>
                    <a:pt x="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6"/>
            <p:cNvSpPr/>
            <p:nvPr/>
          </p:nvSpPr>
          <p:spPr>
            <a:xfrm>
              <a:off x="5991025" y="4822825"/>
              <a:ext cx="74100" cy="130175"/>
            </a:xfrm>
            <a:custGeom>
              <a:avLst/>
              <a:gdLst/>
              <a:ahLst/>
              <a:cxnLst/>
              <a:rect l="l" t="t" r="r" b="b"/>
              <a:pathLst>
                <a:path w="2964" h="5207" extrusionOk="0">
                  <a:moveTo>
                    <a:pt x="84" y="0"/>
                  </a:moveTo>
                  <a:lnTo>
                    <a:pt x="1" y="252"/>
                  </a:lnTo>
                  <a:cubicBezTo>
                    <a:pt x="17" y="268"/>
                    <a:pt x="2294" y="1055"/>
                    <a:pt x="2696" y="5206"/>
                  </a:cubicBezTo>
                  <a:lnTo>
                    <a:pt x="2963" y="5189"/>
                  </a:lnTo>
                  <a:cubicBezTo>
                    <a:pt x="2545" y="837"/>
                    <a:pt x="185" y="34"/>
                    <a:pt x="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6"/>
            <p:cNvSpPr/>
            <p:nvPr/>
          </p:nvSpPr>
          <p:spPr>
            <a:xfrm>
              <a:off x="5911950" y="4822825"/>
              <a:ext cx="74075" cy="129325"/>
            </a:xfrm>
            <a:custGeom>
              <a:avLst/>
              <a:gdLst/>
              <a:ahLst/>
              <a:cxnLst/>
              <a:rect l="l" t="t" r="r" b="b"/>
              <a:pathLst>
                <a:path w="2963" h="5173" extrusionOk="0">
                  <a:moveTo>
                    <a:pt x="84" y="0"/>
                  </a:moveTo>
                  <a:lnTo>
                    <a:pt x="0" y="252"/>
                  </a:lnTo>
                  <a:cubicBezTo>
                    <a:pt x="17" y="268"/>
                    <a:pt x="2277" y="1055"/>
                    <a:pt x="2695" y="5173"/>
                  </a:cubicBezTo>
                  <a:lnTo>
                    <a:pt x="2963" y="5156"/>
                  </a:lnTo>
                  <a:cubicBezTo>
                    <a:pt x="2528" y="837"/>
                    <a:pt x="184" y="34"/>
                    <a:pt x="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 name="Google Shape;1589;p36"/>
            <p:cNvGrpSpPr/>
            <p:nvPr/>
          </p:nvGrpSpPr>
          <p:grpSpPr>
            <a:xfrm rot="-1166168">
              <a:off x="7894860" y="1548569"/>
              <a:ext cx="226165" cy="127028"/>
              <a:chOff x="-3286525" y="1312400"/>
              <a:chExt cx="173325" cy="97350"/>
            </a:xfrm>
          </p:grpSpPr>
          <p:sp>
            <p:nvSpPr>
              <p:cNvPr id="1590" name="Google Shape;1590;p36"/>
              <p:cNvSpPr/>
              <p:nvPr/>
            </p:nvSpPr>
            <p:spPr>
              <a:xfrm>
                <a:off x="-3211325" y="1312400"/>
                <a:ext cx="98125" cy="97350"/>
              </a:xfrm>
              <a:custGeom>
                <a:avLst/>
                <a:gdLst/>
                <a:ahLst/>
                <a:cxnLst/>
                <a:rect l="l" t="t" r="r" b="b"/>
                <a:pathLst>
                  <a:path w="3925" h="3894" extrusionOk="0">
                    <a:moveTo>
                      <a:pt x="1935" y="0"/>
                    </a:moveTo>
                    <a:cubicBezTo>
                      <a:pt x="883" y="0"/>
                      <a:pt x="33" y="839"/>
                      <a:pt x="33" y="1898"/>
                    </a:cubicBezTo>
                    <a:cubicBezTo>
                      <a:pt x="0" y="2977"/>
                      <a:pt x="850" y="3892"/>
                      <a:pt x="1930" y="3892"/>
                    </a:cubicBezTo>
                    <a:cubicBezTo>
                      <a:pt x="1949" y="3893"/>
                      <a:pt x="1968" y="3893"/>
                      <a:pt x="1988" y="3893"/>
                    </a:cubicBezTo>
                    <a:cubicBezTo>
                      <a:pt x="3040" y="3893"/>
                      <a:pt x="3892" y="3023"/>
                      <a:pt x="3924" y="1963"/>
                    </a:cubicBezTo>
                    <a:cubicBezTo>
                      <a:pt x="3924" y="884"/>
                      <a:pt x="3074" y="1"/>
                      <a:pt x="1995" y="1"/>
                    </a:cubicBezTo>
                    <a:cubicBezTo>
                      <a:pt x="1975" y="1"/>
                      <a:pt x="1955" y="0"/>
                      <a:pt x="1935" y="0"/>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6"/>
              <p:cNvSpPr/>
              <p:nvPr/>
            </p:nvSpPr>
            <p:spPr>
              <a:xfrm>
                <a:off x="-3286525" y="1326325"/>
                <a:ext cx="91575" cy="38250"/>
              </a:xfrm>
              <a:custGeom>
                <a:avLst/>
                <a:gdLst/>
                <a:ahLst/>
                <a:cxnLst/>
                <a:rect l="l" t="t" r="r" b="b"/>
                <a:pathLst>
                  <a:path w="3663" h="1530" extrusionOk="0">
                    <a:moveTo>
                      <a:pt x="0" y="0"/>
                    </a:moveTo>
                    <a:cubicBezTo>
                      <a:pt x="65" y="393"/>
                      <a:pt x="262" y="752"/>
                      <a:pt x="589" y="1047"/>
                    </a:cubicBezTo>
                    <a:cubicBezTo>
                      <a:pt x="883" y="1275"/>
                      <a:pt x="1243" y="1439"/>
                      <a:pt x="1635" y="1504"/>
                    </a:cubicBezTo>
                    <a:cubicBezTo>
                      <a:pt x="1736" y="1521"/>
                      <a:pt x="1840" y="1529"/>
                      <a:pt x="1944" y="1529"/>
                    </a:cubicBezTo>
                    <a:cubicBezTo>
                      <a:pt x="2243" y="1529"/>
                      <a:pt x="2545" y="1462"/>
                      <a:pt x="2812" y="1341"/>
                    </a:cubicBezTo>
                    <a:cubicBezTo>
                      <a:pt x="3204" y="1177"/>
                      <a:pt x="3499" y="883"/>
                      <a:pt x="3662" y="523"/>
                    </a:cubicBezTo>
                    <a:lnTo>
                      <a:pt x="3630" y="523"/>
                    </a:lnTo>
                    <a:cubicBezTo>
                      <a:pt x="3531" y="687"/>
                      <a:pt x="3401" y="818"/>
                      <a:pt x="3237" y="916"/>
                    </a:cubicBezTo>
                    <a:cubicBezTo>
                      <a:pt x="3074" y="1047"/>
                      <a:pt x="2910" y="1112"/>
                      <a:pt x="2747" y="1177"/>
                    </a:cubicBezTo>
                    <a:cubicBezTo>
                      <a:pt x="2536" y="1241"/>
                      <a:pt x="2311" y="1277"/>
                      <a:pt x="2081" y="1277"/>
                    </a:cubicBezTo>
                    <a:cubicBezTo>
                      <a:pt x="1955" y="1277"/>
                      <a:pt x="1828" y="1266"/>
                      <a:pt x="1700" y="1243"/>
                    </a:cubicBezTo>
                    <a:cubicBezTo>
                      <a:pt x="1341" y="1210"/>
                      <a:pt x="1014" y="1079"/>
                      <a:pt x="687" y="883"/>
                    </a:cubicBezTo>
                    <a:cubicBezTo>
                      <a:pt x="556" y="785"/>
                      <a:pt x="425" y="654"/>
                      <a:pt x="327" y="491"/>
                    </a:cubicBezTo>
                    <a:cubicBezTo>
                      <a:pt x="196" y="327"/>
                      <a:pt x="98" y="16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2" name="Google Shape;1592;p36"/>
            <p:cNvSpPr/>
            <p:nvPr/>
          </p:nvSpPr>
          <p:spPr>
            <a:xfrm>
              <a:off x="8054900" y="1524075"/>
              <a:ext cx="71150" cy="84125"/>
            </a:xfrm>
            <a:custGeom>
              <a:avLst/>
              <a:gdLst/>
              <a:ahLst/>
              <a:cxnLst/>
              <a:rect l="l" t="t" r="r" b="b"/>
              <a:pathLst>
                <a:path w="2846" h="3365" extrusionOk="0">
                  <a:moveTo>
                    <a:pt x="0" y="0"/>
                  </a:moveTo>
                  <a:lnTo>
                    <a:pt x="0" y="318"/>
                  </a:lnTo>
                  <a:cubicBezTo>
                    <a:pt x="167" y="352"/>
                    <a:pt x="1992" y="1306"/>
                    <a:pt x="2544" y="3365"/>
                  </a:cubicBezTo>
                  <a:lnTo>
                    <a:pt x="2846" y="3281"/>
                  </a:lnTo>
                  <a:cubicBezTo>
                    <a:pt x="2260" y="1038"/>
                    <a:pt x="234"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6"/>
            <p:cNvSpPr/>
            <p:nvPr/>
          </p:nvSpPr>
          <p:spPr>
            <a:xfrm>
              <a:off x="7844808" y="1415266"/>
              <a:ext cx="56100" cy="136445"/>
            </a:xfrm>
            <a:custGeom>
              <a:avLst/>
              <a:gdLst/>
              <a:ahLst/>
              <a:cxnLst/>
              <a:rect l="l" t="t" r="r" b="b"/>
              <a:pathLst>
                <a:path w="687" h="1669" fill="none" extrusionOk="0">
                  <a:moveTo>
                    <a:pt x="654" y="1"/>
                  </a:moveTo>
                  <a:lnTo>
                    <a:pt x="0" y="1669"/>
                  </a:lnTo>
                  <a:lnTo>
                    <a:pt x="687" y="1669"/>
                  </a:lnTo>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4" name="Google Shape;1594;p36"/>
            <p:cNvGrpSpPr/>
            <p:nvPr/>
          </p:nvGrpSpPr>
          <p:grpSpPr>
            <a:xfrm>
              <a:off x="7784265" y="1339511"/>
              <a:ext cx="331791" cy="79705"/>
              <a:chOff x="-3301419" y="1204853"/>
              <a:chExt cx="182493" cy="43825"/>
            </a:xfrm>
          </p:grpSpPr>
          <p:sp>
            <p:nvSpPr>
              <p:cNvPr id="1595" name="Google Shape;1595;p36"/>
              <p:cNvSpPr/>
              <p:nvPr/>
            </p:nvSpPr>
            <p:spPr>
              <a:xfrm>
                <a:off x="-3301419" y="1204853"/>
                <a:ext cx="53150" cy="12600"/>
              </a:xfrm>
              <a:custGeom>
                <a:avLst/>
                <a:gdLst/>
                <a:ahLst/>
                <a:cxnLst/>
                <a:rect l="l" t="t" r="r" b="b"/>
                <a:pathLst>
                  <a:path w="2126" h="504" extrusionOk="0">
                    <a:moveTo>
                      <a:pt x="1205" y="1"/>
                    </a:moveTo>
                    <a:cubicBezTo>
                      <a:pt x="1152" y="1"/>
                      <a:pt x="1100" y="5"/>
                      <a:pt x="1047" y="13"/>
                    </a:cubicBezTo>
                    <a:cubicBezTo>
                      <a:pt x="622" y="13"/>
                      <a:pt x="262" y="177"/>
                      <a:pt x="1" y="504"/>
                    </a:cubicBezTo>
                    <a:cubicBezTo>
                      <a:pt x="164" y="438"/>
                      <a:pt x="360" y="406"/>
                      <a:pt x="524" y="373"/>
                    </a:cubicBezTo>
                    <a:cubicBezTo>
                      <a:pt x="687" y="340"/>
                      <a:pt x="883" y="308"/>
                      <a:pt x="1047" y="308"/>
                    </a:cubicBezTo>
                    <a:cubicBezTo>
                      <a:pt x="1145" y="291"/>
                      <a:pt x="1235" y="283"/>
                      <a:pt x="1321" y="283"/>
                    </a:cubicBezTo>
                    <a:cubicBezTo>
                      <a:pt x="1407" y="283"/>
                      <a:pt x="1488" y="291"/>
                      <a:pt x="1570" y="308"/>
                    </a:cubicBezTo>
                    <a:lnTo>
                      <a:pt x="2126" y="373"/>
                    </a:lnTo>
                    <a:cubicBezTo>
                      <a:pt x="1995" y="242"/>
                      <a:pt x="1799" y="144"/>
                      <a:pt x="1636" y="79"/>
                    </a:cubicBezTo>
                    <a:cubicBezTo>
                      <a:pt x="1492" y="31"/>
                      <a:pt x="1348" y="1"/>
                      <a:pt x="1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6"/>
              <p:cNvSpPr/>
              <p:nvPr/>
            </p:nvSpPr>
            <p:spPr>
              <a:xfrm>
                <a:off x="-3176976" y="1214553"/>
                <a:ext cx="58050" cy="34125"/>
              </a:xfrm>
              <a:custGeom>
                <a:avLst/>
                <a:gdLst/>
                <a:ahLst/>
                <a:cxnLst/>
                <a:rect l="l" t="t" r="r" b="b"/>
                <a:pathLst>
                  <a:path w="2322" h="1365" extrusionOk="0">
                    <a:moveTo>
                      <a:pt x="347" y="0"/>
                    </a:moveTo>
                    <a:cubicBezTo>
                      <a:pt x="232" y="0"/>
                      <a:pt x="116" y="8"/>
                      <a:pt x="0" y="24"/>
                    </a:cubicBezTo>
                    <a:cubicBezTo>
                      <a:pt x="229" y="89"/>
                      <a:pt x="425" y="155"/>
                      <a:pt x="654" y="253"/>
                    </a:cubicBezTo>
                    <a:cubicBezTo>
                      <a:pt x="850" y="318"/>
                      <a:pt x="1046" y="416"/>
                      <a:pt x="1243" y="547"/>
                    </a:cubicBezTo>
                    <a:cubicBezTo>
                      <a:pt x="1439" y="645"/>
                      <a:pt x="1635" y="776"/>
                      <a:pt x="1798" y="907"/>
                    </a:cubicBezTo>
                    <a:cubicBezTo>
                      <a:pt x="1962" y="1037"/>
                      <a:pt x="2125" y="1201"/>
                      <a:pt x="2322" y="1364"/>
                    </a:cubicBezTo>
                    <a:cubicBezTo>
                      <a:pt x="2224" y="1136"/>
                      <a:pt x="2093" y="939"/>
                      <a:pt x="1962" y="743"/>
                    </a:cubicBezTo>
                    <a:cubicBezTo>
                      <a:pt x="1798" y="580"/>
                      <a:pt x="1602" y="416"/>
                      <a:pt x="1406" y="285"/>
                    </a:cubicBezTo>
                    <a:cubicBezTo>
                      <a:pt x="1081" y="86"/>
                      <a:pt x="71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7" name="Google Shape;1597;p36"/>
            <p:cNvSpPr/>
            <p:nvPr/>
          </p:nvSpPr>
          <p:spPr>
            <a:xfrm rot="-653919">
              <a:off x="7757745" y="1552934"/>
              <a:ext cx="79343" cy="146261"/>
            </a:xfrm>
            <a:custGeom>
              <a:avLst/>
              <a:gdLst/>
              <a:ahLst/>
              <a:cxnLst/>
              <a:rect l="l" t="t" r="r" b="b"/>
              <a:pathLst>
                <a:path w="2093" h="3859" extrusionOk="0">
                  <a:moveTo>
                    <a:pt x="229" y="0"/>
                  </a:moveTo>
                  <a:cubicBezTo>
                    <a:pt x="0" y="1275"/>
                    <a:pt x="66" y="2616"/>
                    <a:pt x="458" y="3859"/>
                  </a:cubicBezTo>
                  <a:cubicBezTo>
                    <a:pt x="1373" y="3695"/>
                    <a:pt x="2027" y="2910"/>
                    <a:pt x="2060" y="1962"/>
                  </a:cubicBezTo>
                  <a:cubicBezTo>
                    <a:pt x="2093" y="916"/>
                    <a:pt x="1275" y="66"/>
                    <a:pt x="229" y="0"/>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6"/>
            <p:cNvSpPr/>
            <p:nvPr/>
          </p:nvSpPr>
          <p:spPr>
            <a:xfrm>
              <a:off x="7815525" y="1566325"/>
              <a:ext cx="35175" cy="120975"/>
            </a:xfrm>
            <a:custGeom>
              <a:avLst/>
              <a:gdLst/>
              <a:ahLst/>
              <a:cxnLst/>
              <a:rect l="l" t="t" r="r" b="b"/>
              <a:pathLst>
                <a:path w="1407" h="4839" extrusionOk="0">
                  <a:moveTo>
                    <a:pt x="1139" y="1"/>
                  </a:moveTo>
                  <a:cubicBezTo>
                    <a:pt x="252" y="1440"/>
                    <a:pt x="1" y="3181"/>
                    <a:pt x="419" y="4838"/>
                  </a:cubicBezTo>
                  <a:lnTo>
                    <a:pt x="720" y="4738"/>
                  </a:lnTo>
                  <a:cubicBezTo>
                    <a:pt x="720" y="4721"/>
                    <a:pt x="17" y="2361"/>
                    <a:pt x="1407" y="168"/>
                  </a:cubicBezTo>
                  <a:lnTo>
                    <a:pt x="11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6"/>
            <p:cNvSpPr/>
            <p:nvPr/>
          </p:nvSpPr>
          <p:spPr>
            <a:xfrm>
              <a:off x="7849903" y="1454750"/>
              <a:ext cx="38525" cy="93552"/>
            </a:xfrm>
            <a:custGeom>
              <a:avLst/>
              <a:gdLst/>
              <a:ahLst/>
              <a:cxnLst/>
              <a:rect l="l" t="t" r="r" b="b"/>
              <a:pathLst>
                <a:path w="687" h="1669" extrusionOk="0">
                  <a:moveTo>
                    <a:pt x="654" y="1"/>
                  </a:moveTo>
                  <a:lnTo>
                    <a:pt x="0" y="1669"/>
                  </a:lnTo>
                  <a:lnTo>
                    <a:pt x="687" y="1669"/>
                  </a:lnTo>
                  <a:lnTo>
                    <a:pt x="6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6"/>
            <p:cNvSpPr/>
            <p:nvPr/>
          </p:nvSpPr>
          <p:spPr>
            <a:xfrm>
              <a:off x="7725700" y="1314872"/>
              <a:ext cx="177900" cy="177900"/>
            </a:xfrm>
            <a:prstGeom prst="ellipse">
              <a:avLst/>
            </a:prstGeom>
            <a:solidFill>
              <a:srgbClr val="008968">
                <a:alpha val="25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6"/>
            <p:cNvSpPr/>
            <p:nvPr/>
          </p:nvSpPr>
          <p:spPr>
            <a:xfrm>
              <a:off x="7955491" y="1339941"/>
              <a:ext cx="169500" cy="169500"/>
            </a:xfrm>
            <a:prstGeom prst="ellipse">
              <a:avLst/>
            </a:prstGeom>
            <a:solidFill>
              <a:srgbClr val="008968">
                <a:alpha val="25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36"/>
          <p:cNvGrpSpPr/>
          <p:nvPr/>
        </p:nvGrpSpPr>
        <p:grpSpPr>
          <a:xfrm>
            <a:off x="4921025" y="3486179"/>
            <a:ext cx="285623" cy="285623"/>
            <a:chOff x="6605725" y="2012300"/>
            <a:chExt cx="131575" cy="131575"/>
          </a:xfrm>
        </p:grpSpPr>
        <p:sp>
          <p:nvSpPr>
            <p:cNvPr id="1603" name="Google Shape;1603;p36"/>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6"/>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6"/>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6"/>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36"/>
          <p:cNvGrpSpPr/>
          <p:nvPr/>
        </p:nvGrpSpPr>
        <p:grpSpPr>
          <a:xfrm>
            <a:off x="2945233" y="3662557"/>
            <a:ext cx="341739" cy="342506"/>
            <a:chOff x="2858675" y="2670400"/>
            <a:chExt cx="189350" cy="189775"/>
          </a:xfrm>
        </p:grpSpPr>
        <p:sp>
          <p:nvSpPr>
            <p:cNvPr id="1608" name="Google Shape;1608;p36"/>
            <p:cNvSpPr/>
            <p:nvPr/>
          </p:nvSpPr>
          <p:spPr>
            <a:xfrm>
              <a:off x="2951275" y="2670400"/>
              <a:ext cx="4550" cy="82000"/>
            </a:xfrm>
            <a:custGeom>
              <a:avLst/>
              <a:gdLst/>
              <a:ahLst/>
              <a:cxnLst/>
              <a:rect l="l" t="t" r="r" b="b"/>
              <a:pathLst>
                <a:path w="182" h="3280" extrusionOk="0">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6"/>
            <p:cNvSpPr/>
            <p:nvPr/>
          </p:nvSpPr>
          <p:spPr>
            <a:xfrm>
              <a:off x="2951275" y="2778175"/>
              <a:ext cx="4550" cy="82000"/>
            </a:xfrm>
            <a:custGeom>
              <a:avLst/>
              <a:gdLst/>
              <a:ahLst/>
              <a:cxnLst/>
              <a:rect l="l" t="t" r="r" b="b"/>
              <a:pathLst>
                <a:path w="182" h="3280" extrusionOk="0">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6"/>
            <p:cNvSpPr/>
            <p:nvPr/>
          </p:nvSpPr>
          <p:spPr>
            <a:xfrm>
              <a:off x="2858675" y="2763025"/>
              <a:ext cx="81975" cy="4525"/>
            </a:xfrm>
            <a:custGeom>
              <a:avLst/>
              <a:gdLst/>
              <a:ahLst/>
              <a:cxnLst/>
              <a:rect l="l" t="t" r="r" b="b"/>
              <a:pathLst>
                <a:path w="3279" h="181" extrusionOk="0">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6"/>
            <p:cNvSpPr/>
            <p:nvPr/>
          </p:nvSpPr>
          <p:spPr>
            <a:xfrm>
              <a:off x="2966050" y="2763025"/>
              <a:ext cx="81975" cy="4525"/>
            </a:xfrm>
            <a:custGeom>
              <a:avLst/>
              <a:gdLst/>
              <a:ahLst/>
              <a:cxnLst/>
              <a:rect l="l" t="t" r="r" b="b"/>
              <a:pathLst>
                <a:path w="3279" h="181" extrusionOk="0">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2" name="Google Shape;1612;p36"/>
          <p:cNvSpPr/>
          <p:nvPr/>
        </p:nvSpPr>
        <p:spPr>
          <a:xfrm>
            <a:off x="4057957" y="4152799"/>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6"/>
          <p:cNvSpPr/>
          <p:nvPr/>
        </p:nvSpPr>
        <p:spPr>
          <a:xfrm>
            <a:off x="4388893" y="784956"/>
            <a:ext cx="36339" cy="36339"/>
          </a:xfrm>
          <a:custGeom>
            <a:avLst/>
            <a:gdLst/>
            <a:ahLst/>
            <a:cxnLst/>
            <a:rect l="l" t="t" r="r" b="b"/>
            <a:pathLst>
              <a:path w="673" h="673" extrusionOk="0">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4" name="Google Shape;1614;p36"/>
          <p:cNvGrpSpPr/>
          <p:nvPr/>
        </p:nvGrpSpPr>
        <p:grpSpPr>
          <a:xfrm>
            <a:off x="3339137" y="672099"/>
            <a:ext cx="204479" cy="204479"/>
            <a:chOff x="1976825" y="1493925"/>
            <a:chExt cx="94675" cy="94675"/>
          </a:xfrm>
        </p:grpSpPr>
        <p:sp>
          <p:nvSpPr>
            <p:cNvPr id="1615" name="Google Shape;1615;p36"/>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6"/>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6"/>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6"/>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9" name="Google Shape;1619;p36"/>
          <p:cNvSpPr/>
          <p:nvPr/>
        </p:nvSpPr>
        <p:spPr>
          <a:xfrm>
            <a:off x="7230043" y="149127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0" name="Google Shape;1620;p36"/>
          <p:cNvGrpSpPr/>
          <p:nvPr/>
        </p:nvGrpSpPr>
        <p:grpSpPr>
          <a:xfrm>
            <a:off x="652962" y="4065749"/>
            <a:ext cx="204479" cy="204479"/>
            <a:chOff x="1976825" y="1493925"/>
            <a:chExt cx="94675" cy="94675"/>
          </a:xfrm>
        </p:grpSpPr>
        <p:sp>
          <p:nvSpPr>
            <p:cNvPr id="1621" name="Google Shape;1621;p36"/>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6"/>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6"/>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6"/>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5" name="Google Shape;1625;p36"/>
          <p:cNvSpPr/>
          <p:nvPr/>
        </p:nvSpPr>
        <p:spPr>
          <a:xfrm>
            <a:off x="5915332" y="1885849"/>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33"/>
          <p:cNvSpPr txBox="1">
            <a:spLocks noGrp="1"/>
          </p:cNvSpPr>
          <p:nvPr>
            <p:ph type="title"/>
          </p:nvPr>
        </p:nvSpPr>
        <p:spPr>
          <a:xfrm>
            <a:off x="956557" y="367744"/>
            <a:ext cx="4281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INTRODUÇÃO</a:t>
            </a:r>
            <a:endParaRPr dirty="0"/>
          </a:p>
        </p:txBody>
      </p:sp>
      <p:sp>
        <p:nvSpPr>
          <p:cNvPr id="1118" name="Google Shape;1118;p33"/>
          <p:cNvSpPr txBox="1">
            <a:spLocks noGrp="1"/>
          </p:cNvSpPr>
          <p:nvPr>
            <p:ph type="subTitle" idx="1"/>
          </p:nvPr>
        </p:nvSpPr>
        <p:spPr>
          <a:xfrm>
            <a:off x="99152" y="1886850"/>
            <a:ext cx="4733581" cy="1681800"/>
          </a:xfrm>
          <a:prstGeom prst="rect">
            <a:avLst/>
          </a:prstGeom>
        </p:spPr>
        <p:txBody>
          <a:bodyPr spcFirstLastPara="1" wrap="square" lIns="91425" tIns="91425" rIns="91425" bIns="91425" anchor="ctr" anchorCtr="0">
            <a:noAutofit/>
          </a:bodyPr>
          <a:lstStyle/>
          <a:p>
            <a:pPr indent="449580" algn="just">
              <a:lnSpc>
                <a:spcPct val="115000"/>
              </a:lnSpc>
            </a:pPr>
            <a:r>
              <a:rPr lang="pt-BR" sz="1200" dirty="0">
                <a:effectLst/>
                <a:latin typeface="Arial" panose="020B0604020202020204" pitchFamily="34" charset="0"/>
                <a:ea typeface="Arial" panose="020B0604020202020204" pitchFamily="34" charset="0"/>
              </a:rPr>
              <a:t>Diariamente animais são perdidos por seus donos em nossas ruas, buscando pelo reencontro de seus pets, donos fazem quase tudo, divulgam nas comunidades das redes sociais, fazem cartazes e comunicam as pessoas próximas, numa tentativa árdua de encontrar seu animal amado. </a:t>
            </a:r>
          </a:p>
          <a:p>
            <a:pPr indent="449580" algn="just">
              <a:lnSpc>
                <a:spcPct val="115000"/>
              </a:lnSpc>
            </a:pPr>
            <a:r>
              <a:rPr lang="pt-BR" sz="1200" dirty="0">
                <a:effectLst/>
                <a:latin typeface="Arial" panose="020B0604020202020204" pitchFamily="34" charset="0"/>
                <a:ea typeface="Arial" panose="020B0604020202020204" pitchFamily="34" charset="0"/>
              </a:rPr>
              <a:t>Dados de pesquisa interna no nosso país, apontam que a necessidade de uma ferramenta objetiva para solucionar uma dor diária se faz necessária atualmente. Um portal onde donos e pet friends podem se comunicar trocando informações sobre um amigo perdido, ou um amigo encontrado, e algo de urgência para a sociedade. </a:t>
            </a:r>
          </a:p>
          <a:p>
            <a:pPr indent="449580" algn="l">
              <a:lnSpc>
                <a:spcPct val="107000"/>
              </a:lnSpc>
              <a:spcAft>
                <a:spcPts val="800"/>
              </a:spcAft>
            </a:pPr>
            <a:r>
              <a:rPr lang="pt-BR" sz="1200" dirty="0">
                <a:effectLst/>
                <a:latin typeface="Arial" panose="020B0604020202020204" pitchFamily="34" charset="0"/>
                <a:ea typeface="Arial" panose="020B0604020202020204" pitchFamily="34" charset="0"/>
              </a:rPr>
              <a:t>Tendo esse problema em evidência, foi assim que o "Busca pet" nasceu, um site onde podemos concentrar essas informações dos animais, tanto os pedidos quanto os encontrados por um usuário, fazendo uma rede de apoio aos bichinhos que alegram nossas vidas.</a:t>
            </a:r>
          </a:p>
        </p:txBody>
      </p:sp>
      <p:pic>
        <p:nvPicPr>
          <p:cNvPr id="1119" name="Google Shape;1119;p33"/>
          <p:cNvPicPr preferRelativeResize="0"/>
          <p:nvPr/>
        </p:nvPicPr>
        <p:blipFill rotWithShape="1">
          <a:blip r:embed="rId3">
            <a:alphaModFix/>
          </a:blip>
          <a:srcRect l="20292" r="17784" b="7080"/>
          <a:stretch/>
        </p:blipFill>
        <p:spPr>
          <a:xfrm>
            <a:off x="4924425" y="809625"/>
            <a:ext cx="3400500" cy="3401700"/>
          </a:xfrm>
          <a:prstGeom prst="ellipse">
            <a:avLst/>
          </a:prstGeom>
          <a:noFill/>
          <a:ln>
            <a:noFill/>
          </a:ln>
        </p:spPr>
      </p:pic>
      <p:grpSp>
        <p:nvGrpSpPr>
          <p:cNvPr id="1120" name="Google Shape;1120;p33"/>
          <p:cNvGrpSpPr/>
          <p:nvPr/>
        </p:nvGrpSpPr>
        <p:grpSpPr>
          <a:xfrm>
            <a:off x="4969987" y="4083049"/>
            <a:ext cx="204479" cy="204479"/>
            <a:chOff x="1976825" y="1493925"/>
            <a:chExt cx="94675" cy="94675"/>
          </a:xfrm>
        </p:grpSpPr>
        <p:sp>
          <p:nvSpPr>
            <p:cNvPr id="1121" name="Google Shape;1121;p33"/>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 name="Google Shape;1125;p33"/>
          <p:cNvSpPr/>
          <p:nvPr/>
        </p:nvSpPr>
        <p:spPr>
          <a:xfrm>
            <a:off x="301475" y="4607775"/>
            <a:ext cx="8543665" cy="29700"/>
          </a:xfrm>
          <a:custGeom>
            <a:avLst/>
            <a:gdLst/>
            <a:ahLst/>
            <a:cxnLst/>
            <a:rect l="l" t="t" r="r" b="b"/>
            <a:pathLst>
              <a:path w="266573" h="280" extrusionOk="0">
                <a:moveTo>
                  <a:pt x="0" y="1"/>
                </a:moveTo>
                <a:lnTo>
                  <a:pt x="0" y="279"/>
                </a:lnTo>
                <a:lnTo>
                  <a:pt x="266572" y="279"/>
                </a:lnTo>
                <a:lnTo>
                  <a:pt x="266572"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 name="Google Shape;1126;p33"/>
          <p:cNvGrpSpPr/>
          <p:nvPr/>
        </p:nvGrpSpPr>
        <p:grpSpPr>
          <a:xfrm>
            <a:off x="4832733" y="1015032"/>
            <a:ext cx="341739" cy="342506"/>
            <a:chOff x="2858675" y="2670400"/>
            <a:chExt cx="189350" cy="189775"/>
          </a:xfrm>
        </p:grpSpPr>
        <p:sp>
          <p:nvSpPr>
            <p:cNvPr id="1127" name="Google Shape;1127;p33"/>
            <p:cNvSpPr/>
            <p:nvPr/>
          </p:nvSpPr>
          <p:spPr>
            <a:xfrm>
              <a:off x="2951275" y="2670400"/>
              <a:ext cx="4550" cy="82000"/>
            </a:xfrm>
            <a:custGeom>
              <a:avLst/>
              <a:gdLst/>
              <a:ahLst/>
              <a:cxnLst/>
              <a:rect l="l" t="t" r="r" b="b"/>
              <a:pathLst>
                <a:path w="182" h="3280" extrusionOk="0">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2951275" y="2778175"/>
              <a:ext cx="4550" cy="82000"/>
            </a:xfrm>
            <a:custGeom>
              <a:avLst/>
              <a:gdLst/>
              <a:ahLst/>
              <a:cxnLst/>
              <a:rect l="l" t="t" r="r" b="b"/>
              <a:pathLst>
                <a:path w="182" h="3280" extrusionOk="0">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2858675" y="2763025"/>
              <a:ext cx="81975" cy="4525"/>
            </a:xfrm>
            <a:custGeom>
              <a:avLst/>
              <a:gdLst/>
              <a:ahLst/>
              <a:cxnLst/>
              <a:rect l="l" t="t" r="r" b="b"/>
              <a:pathLst>
                <a:path w="3279" h="181" extrusionOk="0">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2966050" y="2763025"/>
              <a:ext cx="81975" cy="4525"/>
            </a:xfrm>
            <a:custGeom>
              <a:avLst/>
              <a:gdLst/>
              <a:ahLst/>
              <a:cxnLst/>
              <a:rect l="l" t="t" r="r" b="b"/>
              <a:pathLst>
                <a:path w="3279" h="181" extrusionOk="0">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33"/>
          <p:cNvGrpSpPr/>
          <p:nvPr/>
        </p:nvGrpSpPr>
        <p:grpSpPr>
          <a:xfrm>
            <a:off x="652962" y="4065749"/>
            <a:ext cx="204479" cy="204479"/>
            <a:chOff x="1976825" y="1493925"/>
            <a:chExt cx="94675" cy="94675"/>
          </a:xfrm>
        </p:grpSpPr>
        <p:sp>
          <p:nvSpPr>
            <p:cNvPr id="1132" name="Google Shape;1132;p33"/>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 name="Google Shape;1136;p33"/>
          <p:cNvSpPr/>
          <p:nvPr/>
        </p:nvSpPr>
        <p:spPr>
          <a:xfrm>
            <a:off x="5201218" y="38344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31"/>
          <p:cNvSpPr txBox="1">
            <a:spLocks noGrp="1"/>
          </p:cNvSpPr>
          <p:nvPr>
            <p:ph type="body" idx="1"/>
          </p:nvPr>
        </p:nvSpPr>
        <p:spPr>
          <a:xfrm>
            <a:off x="713225" y="1052175"/>
            <a:ext cx="7704600" cy="3573300"/>
          </a:xfrm>
          <a:prstGeom prst="rect">
            <a:avLst/>
          </a:prstGeom>
        </p:spPr>
        <p:txBody>
          <a:bodyPr spcFirstLastPara="1" wrap="square" lIns="91425" tIns="91425" rIns="91425" bIns="91425" anchor="t" anchorCtr="0">
            <a:noAutofit/>
          </a:bodyPr>
          <a:lstStyle/>
          <a:p>
            <a:pPr indent="0" algn="just">
              <a:buNone/>
            </a:pPr>
            <a:r>
              <a:rPr lang="pt-BR" sz="1400" dirty="0">
                <a:latin typeface="Arial" panose="020B0604020202020204" pitchFamily="34" charset="0"/>
                <a:ea typeface="Arial" panose="020B0604020202020204" pitchFamily="34" charset="0"/>
              </a:rPr>
              <a:t>Nosso</a:t>
            </a:r>
            <a:r>
              <a:rPr lang="pt-BR" sz="1400" dirty="0">
                <a:effectLst/>
                <a:latin typeface="Arial" panose="020B0604020202020204" pitchFamily="34" charset="0"/>
                <a:ea typeface="Arial" panose="020B0604020202020204" pitchFamily="34" charset="0"/>
              </a:rPr>
              <a:t> objetivo é a criação de um site que facilite na busca de animais procurados pelos seus donos, visando também na divulgação daqueles que são encontrados perdidos por outras pessoas.</a:t>
            </a:r>
          </a:p>
          <a:p>
            <a:pPr indent="0" algn="just">
              <a:buNone/>
            </a:pPr>
            <a:endParaRPr lang="pt-BR" sz="1400" dirty="0">
              <a:effectLst/>
              <a:latin typeface="Arial" panose="020B0604020202020204" pitchFamily="34" charset="0"/>
              <a:ea typeface="Arial" panose="020B0604020202020204" pitchFamily="34" charset="0"/>
            </a:endParaRPr>
          </a:p>
          <a:p>
            <a:pPr indent="0" algn="just">
              <a:buNone/>
            </a:pPr>
            <a:r>
              <a:rPr lang="pt-BR" sz="1400" dirty="0">
                <a:effectLst/>
                <a:latin typeface="Arial" panose="020B0604020202020204" pitchFamily="34" charset="0"/>
                <a:ea typeface="Arial" panose="020B0604020202020204" pitchFamily="34" charset="0"/>
              </a:rPr>
              <a:t>Como objetivos específicos podemos ressaltar:</a:t>
            </a:r>
          </a:p>
          <a:p>
            <a:pPr indent="0" algn="just">
              <a:buNone/>
            </a:pPr>
            <a:endParaRPr lang="pt-BR" sz="1400" dirty="0">
              <a:effectLst/>
              <a:latin typeface="Arial" panose="020B0604020202020204" pitchFamily="34" charset="0"/>
              <a:ea typeface="Arial" panose="020B0604020202020204" pitchFamily="34" charset="0"/>
            </a:endParaRPr>
          </a:p>
          <a:p>
            <a:pPr marL="742950" indent="-285750" algn="just">
              <a:buFont typeface="Arial" panose="020B0604020202020204" pitchFamily="34" charset="0"/>
              <a:buChar char="•"/>
            </a:pPr>
            <a:r>
              <a:rPr lang="pt-BR" sz="1400" dirty="0">
                <a:effectLst/>
                <a:latin typeface="Arial" panose="020B0604020202020204" pitchFamily="34" charset="0"/>
                <a:ea typeface="Arial" panose="020B0604020202020204" pitchFamily="34" charset="0"/>
              </a:rPr>
              <a:t>Divulgação de pets procurados por seus donos com fotos e vídeos dos animais, juntamente com a região do desaparecimento;</a:t>
            </a:r>
          </a:p>
          <a:p>
            <a:pPr indent="0" algn="just">
              <a:buNone/>
            </a:pPr>
            <a:endParaRPr lang="pt-BR" sz="1400" dirty="0">
              <a:effectLst/>
              <a:latin typeface="Arial" panose="020B0604020202020204" pitchFamily="34" charset="0"/>
              <a:ea typeface="Arial" panose="020B0604020202020204" pitchFamily="34" charset="0"/>
            </a:endParaRPr>
          </a:p>
          <a:p>
            <a:pPr marL="742950" indent="-285750" algn="just">
              <a:buFont typeface="Arial" panose="020B0604020202020204" pitchFamily="34" charset="0"/>
              <a:buChar char="•"/>
            </a:pPr>
            <a:r>
              <a:rPr lang="pt-BR" sz="1400" dirty="0">
                <a:effectLst/>
                <a:latin typeface="Arial" panose="020B0604020202020204" pitchFamily="34" charset="0"/>
                <a:ea typeface="Arial" panose="020B0604020202020204" pitchFamily="34" charset="0"/>
              </a:rPr>
              <a:t>Possibilidade de criação de recompensa para que seu bichinho volte para casa em segurança, aumentando o interesse de outros para que contribuam com a procura;</a:t>
            </a:r>
          </a:p>
          <a:p>
            <a:pPr indent="0" algn="just">
              <a:buNone/>
            </a:pPr>
            <a:endParaRPr lang="pt-BR" sz="1400" dirty="0">
              <a:effectLst/>
              <a:latin typeface="Arial" panose="020B0604020202020204" pitchFamily="34" charset="0"/>
              <a:ea typeface="Arial" panose="020B0604020202020204" pitchFamily="34" charset="0"/>
            </a:endParaRPr>
          </a:p>
          <a:p>
            <a:pPr marL="742950" indent="-285750" algn="just">
              <a:buFont typeface="Arial" panose="020B0604020202020204" pitchFamily="34" charset="0"/>
              <a:buChar char="•"/>
            </a:pPr>
            <a:r>
              <a:rPr lang="pt-BR" sz="1400" dirty="0">
                <a:effectLst/>
                <a:latin typeface="Arial" panose="020B0604020202020204" pitchFamily="34" charset="0"/>
                <a:ea typeface="Arial" panose="020B0604020202020204" pitchFamily="34" charset="0"/>
              </a:rPr>
              <a:t>Fornece ferramentas para a comunicação entre os usuários em chats privados e comentários em suas publicações;</a:t>
            </a:r>
          </a:p>
          <a:p>
            <a:pPr indent="0" algn="just">
              <a:buNone/>
            </a:pPr>
            <a:endParaRPr lang="pt-BR" sz="1400" dirty="0">
              <a:effectLst/>
              <a:latin typeface="Arial" panose="020B0604020202020204" pitchFamily="34" charset="0"/>
              <a:ea typeface="Arial" panose="020B0604020202020204" pitchFamily="34" charset="0"/>
            </a:endParaRPr>
          </a:p>
          <a:p>
            <a:pPr marL="742950" indent="-285750" algn="just">
              <a:buFont typeface="Arial" panose="020B0604020202020204" pitchFamily="34" charset="0"/>
              <a:buChar char="•"/>
            </a:pPr>
            <a:r>
              <a:rPr lang="pt-BR" sz="1400" dirty="0">
                <a:effectLst/>
                <a:latin typeface="Arial" panose="020B0604020202020204" pitchFamily="34" charset="0"/>
                <a:ea typeface="Arial" panose="020B0604020202020204" pitchFamily="34" charset="0"/>
              </a:rPr>
              <a:t>Opção de divulgação em redes sociais das quais os usuários utilizam;</a:t>
            </a:r>
          </a:p>
          <a:p>
            <a:pPr indent="0">
              <a:buNone/>
            </a:pPr>
            <a:endParaRPr lang="pt-BR" sz="1400" dirty="0">
              <a:effectLst/>
              <a:latin typeface="Arial" panose="020B0604020202020204" pitchFamily="34" charset="0"/>
              <a:ea typeface="Arial" panose="020B0604020202020204" pitchFamily="34" charset="0"/>
            </a:endParaRPr>
          </a:p>
        </p:txBody>
      </p:sp>
      <p:sp>
        <p:nvSpPr>
          <p:cNvPr id="998" name="Google Shape;998;p31"/>
          <p:cNvSpPr txBox="1">
            <a:spLocks noGrp="1"/>
          </p:cNvSpPr>
          <p:nvPr>
            <p:ph type="title"/>
          </p:nvPr>
        </p:nvSpPr>
        <p:spPr>
          <a:xfrm>
            <a:off x="713225" y="368825"/>
            <a:ext cx="7704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solidFill>
                  <a:srgbClr val="008968"/>
                </a:solidFill>
              </a:rPr>
              <a:t>O</a:t>
            </a:r>
            <a:r>
              <a:rPr lang="en" dirty="0">
                <a:solidFill>
                  <a:srgbClr val="008968"/>
                </a:solidFill>
              </a:rPr>
              <a:t> que buscamos?</a:t>
            </a:r>
            <a:endParaRPr dirty="0">
              <a:solidFill>
                <a:srgbClr val="008968"/>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35"/>
        <p:cNvGrpSpPr/>
        <p:nvPr/>
      </p:nvGrpSpPr>
      <p:grpSpPr>
        <a:xfrm>
          <a:off x="0" y="0"/>
          <a:ext cx="0" cy="0"/>
          <a:chOff x="0" y="0"/>
          <a:chExt cx="0" cy="0"/>
        </a:xfrm>
      </p:grpSpPr>
      <p:sp>
        <p:nvSpPr>
          <p:cNvPr id="4136" name="Google Shape;4136;p53"/>
          <p:cNvSpPr/>
          <p:nvPr/>
        </p:nvSpPr>
        <p:spPr>
          <a:xfrm>
            <a:off x="3281453" y="2740875"/>
            <a:ext cx="2581093" cy="29700"/>
          </a:xfrm>
          <a:custGeom>
            <a:avLst/>
            <a:gdLst/>
            <a:ahLst/>
            <a:cxnLst/>
            <a:rect l="l" t="t" r="r" b="b"/>
            <a:pathLst>
              <a:path w="266573" h="280" extrusionOk="0">
                <a:moveTo>
                  <a:pt x="0" y="1"/>
                </a:moveTo>
                <a:lnTo>
                  <a:pt x="0" y="279"/>
                </a:lnTo>
                <a:lnTo>
                  <a:pt x="266572" y="279"/>
                </a:lnTo>
                <a:lnTo>
                  <a:pt x="266572"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txBox="1">
            <a:spLocks noGrp="1"/>
          </p:cNvSpPr>
          <p:nvPr>
            <p:ph type="title"/>
          </p:nvPr>
        </p:nvSpPr>
        <p:spPr>
          <a:xfrm>
            <a:off x="713225" y="368825"/>
            <a:ext cx="7704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TRANQUILIDADE </a:t>
            </a:r>
            <a:endParaRPr dirty="0">
              <a:solidFill>
                <a:schemeClr val="dk2"/>
              </a:solidFill>
            </a:endParaRPr>
          </a:p>
        </p:txBody>
      </p:sp>
      <p:grpSp>
        <p:nvGrpSpPr>
          <p:cNvPr id="4138" name="Google Shape;4138;p53"/>
          <p:cNvGrpSpPr/>
          <p:nvPr/>
        </p:nvGrpSpPr>
        <p:grpSpPr>
          <a:xfrm>
            <a:off x="3493518" y="1600596"/>
            <a:ext cx="2156964" cy="1424804"/>
            <a:chOff x="4669800" y="2907225"/>
            <a:chExt cx="2671825" cy="1764900"/>
          </a:xfrm>
        </p:grpSpPr>
        <p:sp>
          <p:nvSpPr>
            <p:cNvPr id="4139" name="Google Shape;4139;p53"/>
            <p:cNvSpPr/>
            <p:nvPr/>
          </p:nvSpPr>
          <p:spPr>
            <a:xfrm>
              <a:off x="5373475" y="3633325"/>
              <a:ext cx="366925" cy="967075"/>
            </a:xfrm>
            <a:custGeom>
              <a:avLst/>
              <a:gdLst/>
              <a:ahLst/>
              <a:cxnLst/>
              <a:rect l="l" t="t" r="r" b="b"/>
              <a:pathLst>
                <a:path w="14677" h="38683" extrusionOk="0">
                  <a:moveTo>
                    <a:pt x="13344" y="0"/>
                  </a:moveTo>
                  <a:lnTo>
                    <a:pt x="0" y="1095"/>
                  </a:lnTo>
                  <a:lnTo>
                    <a:pt x="578" y="17022"/>
                  </a:lnTo>
                  <a:cubicBezTo>
                    <a:pt x="638" y="18754"/>
                    <a:pt x="1246" y="20457"/>
                    <a:pt x="2280" y="21885"/>
                  </a:cubicBezTo>
                  <a:lnTo>
                    <a:pt x="8116" y="29849"/>
                  </a:lnTo>
                  <a:lnTo>
                    <a:pt x="10456" y="35350"/>
                  </a:lnTo>
                  <a:cubicBezTo>
                    <a:pt x="11125" y="36931"/>
                    <a:pt x="12432" y="38116"/>
                    <a:pt x="14073" y="38664"/>
                  </a:cubicBezTo>
                  <a:cubicBezTo>
                    <a:pt x="14117" y="38677"/>
                    <a:pt x="14161" y="38683"/>
                    <a:pt x="14204" y="38683"/>
                  </a:cubicBezTo>
                  <a:cubicBezTo>
                    <a:pt x="14458" y="38683"/>
                    <a:pt x="14677" y="38463"/>
                    <a:pt x="14651" y="38177"/>
                  </a:cubicBezTo>
                  <a:lnTo>
                    <a:pt x="13739" y="29423"/>
                  </a:lnTo>
                  <a:cubicBezTo>
                    <a:pt x="13678" y="28937"/>
                    <a:pt x="13587" y="28481"/>
                    <a:pt x="13405" y="28056"/>
                  </a:cubicBezTo>
                  <a:lnTo>
                    <a:pt x="9392" y="17295"/>
                  </a:lnTo>
                  <a:lnTo>
                    <a:pt x="133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5257200" y="3898525"/>
              <a:ext cx="482550" cy="264475"/>
            </a:xfrm>
            <a:custGeom>
              <a:avLst/>
              <a:gdLst/>
              <a:ahLst/>
              <a:cxnLst/>
              <a:rect l="l" t="t" r="r" b="b"/>
              <a:pathLst>
                <a:path w="19302" h="10579" extrusionOk="0">
                  <a:moveTo>
                    <a:pt x="730" y="0"/>
                  </a:moveTo>
                  <a:cubicBezTo>
                    <a:pt x="730" y="1"/>
                    <a:pt x="1" y="9484"/>
                    <a:pt x="19302" y="10578"/>
                  </a:cubicBezTo>
                  <a:lnTo>
                    <a:pt x="18481" y="943"/>
                  </a:lnTo>
                  <a:lnTo>
                    <a:pt x="7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6406150" y="4172075"/>
              <a:ext cx="272075" cy="251550"/>
            </a:xfrm>
            <a:custGeom>
              <a:avLst/>
              <a:gdLst/>
              <a:ahLst/>
              <a:cxnLst/>
              <a:rect l="l" t="t" r="r" b="b"/>
              <a:pathLst>
                <a:path w="10883" h="10062" extrusionOk="0">
                  <a:moveTo>
                    <a:pt x="1" y="1"/>
                  </a:moveTo>
                  <a:cubicBezTo>
                    <a:pt x="1" y="1"/>
                    <a:pt x="1764" y="7509"/>
                    <a:pt x="10883" y="10062"/>
                  </a:cubicBezTo>
                  <a:lnTo>
                    <a:pt x="8360" y="5047"/>
                  </a:lnTo>
                  <a:cubicBezTo>
                    <a:pt x="8360" y="5047"/>
                    <a:pt x="8232" y="5086"/>
                    <a:pt x="7973" y="5086"/>
                  </a:cubicBezTo>
                  <a:cubicBezTo>
                    <a:pt x="7048" y="5086"/>
                    <a:pt x="4449" y="4585"/>
                    <a:pt x="31" y="1"/>
                  </a:cubicBezTo>
                  <a:close/>
                </a:path>
              </a:pathLst>
            </a:custGeom>
            <a:solidFill>
              <a:srgbClr val="771E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4669800" y="2907225"/>
              <a:ext cx="2464350" cy="1764900"/>
            </a:xfrm>
            <a:custGeom>
              <a:avLst/>
              <a:gdLst/>
              <a:ahLst/>
              <a:cxnLst/>
              <a:rect l="l" t="t" r="r" b="b"/>
              <a:pathLst>
                <a:path w="98574" h="70596" extrusionOk="0">
                  <a:moveTo>
                    <a:pt x="29624" y="0"/>
                  </a:moveTo>
                  <a:cubicBezTo>
                    <a:pt x="29336" y="0"/>
                    <a:pt x="29045" y="111"/>
                    <a:pt x="28816" y="351"/>
                  </a:cubicBezTo>
                  <a:cubicBezTo>
                    <a:pt x="26141" y="2539"/>
                    <a:pt x="23922" y="5245"/>
                    <a:pt x="22342" y="8345"/>
                  </a:cubicBezTo>
                  <a:cubicBezTo>
                    <a:pt x="20275" y="12479"/>
                    <a:pt x="9910" y="18892"/>
                    <a:pt x="3891" y="20838"/>
                  </a:cubicBezTo>
                  <a:cubicBezTo>
                    <a:pt x="3040" y="21081"/>
                    <a:pt x="2676" y="22084"/>
                    <a:pt x="3132" y="22844"/>
                  </a:cubicBezTo>
                  <a:lnTo>
                    <a:pt x="4226" y="24637"/>
                  </a:lnTo>
                  <a:cubicBezTo>
                    <a:pt x="4226" y="24637"/>
                    <a:pt x="8682" y="27602"/>
                    <a:pt x="15004" y="27602"/>
                  </a:cubicBezTo>
                  <a:cubicBezTo>
                    <a:pt x="16953" y="27602"/>
                    <a:pt x="19080" y="27320"/>
                    <a:pt x="21308" y="26582"/>
                  </a:cubicBezTo>
                  <a:lnTo>
                    <a:pt x="23101" y="30291"/>
                  </a:lnTo>
                  <a:cubicBezTo>
                    <a:pt x="24257" y="32631"/>
                    <a:pt x="23345" y="35458"/>
                    <a:pt x="21065" y="36704"/>
                  </a:cubicBezTo>
                  <a:lnTo>
                    <a:pt x="14044" y="40595"/>
                  </a:lnTo>
                  <a:cubicBezTo>
                    <a:pt x="11521" y="41963"/>
                    <a:pt x="9484" y="44090"/>
                    <a:pt x="8208" y="46674"/>
                  </a:cubicBezTo>
                  <a:lnTo>
                    <a:pt x="4986" y="52996"/>
                  </a:lnTo>
                  <a:lnTo>
                    <a:pt x="1460" y="57191"/>
                  </a:lnTo>
                  <a:cubicBezTo>
                    <a:pt x="426" y="58376"/>
                    <a:pt x="1" y="59957"/>
                    <a:pt x="244" y="61507"/>
                  </a:cubicBezTo>
                  <a:cubicBezTo>
                    <a:pt x="266" y="61706"/>
                    <a:pt x="449" y="61841"/>
                    <a:pt x="641" y="61841"/>
                  </a:cubicBezTo>
                  <a:cubicBezTo>
                    <a:pt x="713" y="61841"/>
                    <a:pt x="786" y="61822"/>
                    <a:pt x="852" y="61780"/>
                  </a:cubicBezTo>
                  <a:lnTo>
                    <a:pt x="8208" y="57039"/>
                  </a:lnTo>
                  <a:lnTo>
                    <a:pt x="15776" y="48832"/>
                  </a:lnTo>
                  <a:lnTo>
                    <a:pt x="31582" y="44880"/>
                  </a:lnTo>
                  <a:cubicBezTo>
                    <a:pt x="31582" y="44880"/>
                    <a:pt x="46293" y="52054"/>
                    <a:pt x="63011" y="52267"/>
                  </a:cubicBezTo>
                  <a:cubicBezTo>
                    <a:pt x="63011" y="52267"/>
                    <a:pt x="64409" y="58710"/>
                    <a:pt x="70428" y="60534"/>
                  </a:cubicBezTo>
                  <a:lnTo>
                    <a:pt x="75504" y="65853"/>
                  </a:lnTo>
                  <a:lnTo>
                    <a:pt x="69394" y="66826"/>
                  </a:lnTo>
                  <a:cubicBezTo>
                    <a:pt x="67996" y="67039"/>
                    <a:pt x="67023" y="68346"/>
                    <a:pt x="67236" y="69744"/>
                  </a:cubicBezTo>
                  <a:lnTo>
                    <a:pt x="67388" y="70595"/>
                  </a:lnTo>
                  <a:lnTo>
                    <a:pt x="79729" y="68650"/>
                  </a:lnTo>
                  <a:cubicBezTo>
                    <a:pt x="81400" y="68376"/>
                    <a:pt x="82404" y="66613"/>
                    <a:pt x="81735" y="65033"/>
                  </a:cubicBezTo>
                  <a:lnTo>
                    <a:pt x="77819" y="55622"/>
                  </a:lnTo>
                  <a:lnTo>
                    <a:pt x="77819" y="55622"/>
                  </a:lnTo>
                  <a:cubicBezTo>
                    <a:pt x="77861" y="55716"/>
                    <a:pt x="78209" y="56349"/>
                    <a:pt x="79896" y="56349"/>
                  </a:cubicBezTo>
                  <a:cubicBezTo>
                    <a:pt x="80791" y="56349"/>
                    <a:pt x="82061" y="56171"/>
                    <a:pt x="83862" y="55641"/>
                  </a:cubicBezTo>
                  <a:lnTo>
                    <a:pt x="93376" y="59866"/>
                  </a:lnTo>
                  <a:lnTo>
                    <a:pt x="94531" y="63239"/>
                  </a:lnTo>
                  <a:cubicBezTo>
                    <a:pt x="95020" y="64759"/>
                    <a:pt x="96428" y="65745"/>
                    <a:pt x="98000" y="65745"/>
                  </a:cubicBezTo>
                  <a:cubicBezTo>
                    <a:pt x="98190" y="65745"/>
                    <a:pt x="98381" y="65731"/>
                    <a:pt x="98574" y="65701"/>
                  </a:cubicBezTo>
                  <a:lnTo>
                    <a:pt x="95930" y="54911"/>
                  </a:lnTo>
                  <a:lnTo>
                    <a:pt x="89759" y="45124"/>
                  </a:lnTo>
                  <a:cubicBezTo>
                    <a:pt x="92373" y="39531"/>
                    <a:pt x="92434" y="33087"/>
                    <a:pt x="89911" y="27433"/>
                  </a:cubicBezTo>
                  <a:cubicBezTo>
                    <a:pt x="88057" y="23288"/>
                    <a:pt x="82769" y="22513"/>
                    <a:pt x="76315" y="22513"/>
                  </a:cubicBezTo>
                  <a:cubicBezTo>
                    <a:pt x="72460" y="22513"/>
                    <a:pt x="68189" y="22789"/>
                    <a:pt x="63985" y="22789"/>
                  </a:cubicBezTo>
                  <a:cubicBezTo>
                    <a:pt x="59076" y="22789"/>
                    <a:pt x="54260" y="22412"/>
                    <a:pt x="50306" y="20777"/>
                  </a:cubicBezTo>
                  <a:cubicBezTo>
                    <a:pt x="38239" y="15762"/>
                    <a:pt x="32524" y="9986"/>
                    <a:pt x="30761" y="959"/>
                  </a:cubicBezTo>
                  <a:cubicBezTo>
                    <a:pt x="30644" y="355"/>
                    <a:pt x="30140" y="0"/>
                    <a:pt x="296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5169050" y="2907225"/>
              <a:ext cx="845800" cy="588525"/>
            </a:xfrm>
            <a:custGeom>
              <a:avLst/>
              <a:gdLst/>
              <a:ahLst/>
              <a:cxnLst/>
              <a:rect l="l" t="t" r="r" b="b"/>
              <a:pathLst>
                <a:path w="33832" h="23541" extrusionOk="0">
                  <a:moveTo>
                    <a:pt x="9654" y="0"/>
                  </a:moveTo>
                  <a:cubicBezTo>
                    <a:pt x="9366" y="0"/>
                    <a:pt x="9075" y="111"/>
                    <a:pt x="8846" y="351"/>
                  </a:cubicBezTo>
                  <a:cubicBezTo>
                    <a:pt x="6171" y="2539"/>
                    <a:pt x="3952" y="5245"/>
                    <a:pt x="2372" y="8345"/>
                  </a:cubicBezTo>
                  <a:cubicBezTo>
                    <a:pt x="1764" y="9439"/>
                    <a:pt x="943" y="10442"/>
                    <a:pt x="1" y="11293"/>
                  </a:cubicBezTo>
                  <a:cubicBezTo>
                    <a:pt x="305" y="11537"/>
                    <a:pt x="639" y="11780"/>
                    <a:pt x="1004" y="11962"/>
                  </a:cubicBezTo>
                  <a:cubicBezTo>
                    <a:pt x="1824" y="12388"/>
                    <a:pt x="2676" y="12692"/>
                    <a:pt x="3587" y="12904"/>
                  </a:cubicBezTo>
                  <a:cubicBezTo>
                    <a:pt x="4499" y="13087"/>
                    <a:pt x="5381" y="13451"/>
                    <a:pt x="6171" y="13968"/>
                  </a:cubicBezTo>
                  <a:cubicBezTo>
                    <a:pt x="6840" y="14515"/>
                    <a:pt x="7417" y="15154"/>
                    <a:pt x="7873" y="15883"/>
                  </a:cubicBezTo>
                  <a:cubicBezTo>
                    <a:pt x="8299" y="16643"/>
                    <a:pt x="8785" y="17342"/>
                    <a:pt x="9332" y="17980"/>
                  </a:cubicBezTo>
                  <a:cubicBezTo>
                    <a:pt x="10396" y="19014"/>
                    <a:pt x="11703" y="19713"/>
                    <a:pt x="13162" y="19956"/>
                  </a:cubicBezTo>
                  <a:cubicBezTo>
                    <a:pt x="13591" y="20028"/>
                    <a:pt x="14014" y="20056"/>
                    <a:pt x="14434" y="20056"/>
                  </a:cubicBezTo>
                  <a:cubicBezTo>
                    <a:pt x="15618" y="20056"/>
                    <a:pt x="16775" y="19833"/>
                    <a:pt x="17965" y="19743"/>
                  </a:cubicBezTo>
                  <a:cubicBezTo>
                    <a:pt x="18299" y="19705"/>
                    <a:pt x="18635" y="19686"/>
                    <a:pt x="18971" y="19686"/>
                  </a:cubicBezTo>
                  <a:cubicBezTo>
                    <a:pt x="19978" y="19686"/>
                    <a:pt x="20981" y="19857"/>
                    <a:pt x="21916" y="20199"/>
                  </a:cubicBezTo>
                  <a:cubicBezTo>
                    <a:pt x="23223" y="20686"/>
                    <a:pt x="24348" y="21506"/>
                    <a:pt x="25503" y="22266"/>
                  </a:cubicBezTo>
                  <a:cubicBezTo>
                    <a:pt x="26141" y="22753"/>
                    <a:pt x="26840" y="23117"/>
                    <a:pt x="27600" y="23360"/>
                  </a:cubicBezTo>
                  <a:cubicBezTo>
                    <a:pt x="28066" y="23488"/>
                    <a:pt x="28547" y="23541"/>
                    <a:pt x="29033" y="23541"/>
                  </a:cubicBezTo>
                  <a:cubicBezTo>
                    <a:pt x="29244" y="23541"/>
                    <a:pt x="29455" y="23531"/>
                    <a:pt x="29667" y="23512"/>
                  </a:cubicBezTo>
                  <a:cubicBezTo>
                    <a:pt x="31156" y="23300"/>
                    <a:pt x="32585" y="22722"/>
                    <a:pt x="33831" y="21841"/>
                  </a:cubicBezTo>
                  <a:cubicBezTo>
                    <a:pt x="32615" y="21567"/>
                    <a:pt x="31460" y="21202"/>
                    <a:pt x="30336" y="20746"/>
                  </a:cubicBezTo>
                  <a:cubicBezTo>
                    <a:pt x="18269" y="15762"/>
                    <a:pt x="12554" y="9986"/>
                    <a:pt x="10791" y="959"/>
                  </a:cubicBezTo>
                  <a:cubicBezTo>
                    <a:pt x="10674" y="355"/>
                    <a:pt x="10170" y="0"/>
                    <a:pt x="96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6130325" y="3468825"/>
              <a:ext cx="572225" cy="288200"/>
            </a:xfrm>
            <a:custGeom>
              <a:avLst/>
              <a:gdLst/>
              <a:ahLst/>
              <a:cxnLst/>
              <a:rect l="l" t="t" r="r" b="b"/>
              <a:pathLst>
                <a:path w="22889" h="11528" extrusionOk="0">
                  <a:moveTo>
                    <a:pt x="17938" y="1"/>
                  </a:moveTo>
                  <a:cubicBezTo>
                    <a:pt x="14039" y="1"/>
                    <a:pt x="9719" y="290"/>
                    <a:pt x="5476" y="290"/>
                  </a:cubicBezTo>
                  <a:cubicBezTo>
                    <a:pt x="4424" y="290"/>
                    <a:pt x="3376" y="272"/>
                    <a:pt x="2341" y="228"/>
                  </a:cubicBezTo>
                  <a:cubicBezTo>
                    <a:pt x="2037" y="1231"/>
                    <a:pt x="1733" y="2234"/>
                    <a:pt x="1398" y="3237"/>
                  </a:cubicBezTo>
                  <a:cubicBezTo>
                    <a:pt x="1034" y="4422"/>
                    <a:pt x="547" y="5821"/>
                    <a:pt x="304" y="6884"/>
                  </a:cubicBezTo>
                  <a:cubicBezTo>
                    <a:pt x="183" y="7492"/>
                    <a:pt x="61" y="8070"/>
                    <a:pt x="31" y="8678"/>
                  </a:cubicBezTo>
                  <a:cubicBezTo>
                    <a:pt x="31" y="8830"/>
                    <a:pt x="0" y="8982"/>
                    <a:pt x="0" y="9134"/>
                  </a:cubicBezTo>
                  <a:lnTo>
                    <a:pt x="0" y="9407"/>
                  </a:lnTo>
                  <a:cubicBezTo>
                    <a:pt x="0" y="9620"/>
                    <a:pt x="0" y="9833"/>
                    <a:pt x="61" y="10015"/>
                  </a:cubicBezTo>
                  <a:cubicBezTo>
                    <a:pt x="61" y="10106"/>
                    <a:pt x="91" y="10197"/>
                    <a:pt x="122" y="10289"/>
                  </a:cubicBezTo>
                  <a:cubicBezTo>
                    <a:pt x="122" y="10319"/>
                    <a:pt x="183" y="10471"/>
                    <a:pt x="183" y="10532"/>
                  </a:cubicBezTo>
                  <a:cubicBezTo>
                    <a:pt x="213" y="10562"/>
                    <a:pt x="243" y="10623"/>
                    <a:pt x="274" y="10684"/>
                  </a:cubicBezTo>
                  <a:cubicBezTo>
                    <a:pt x="274" y="10684"/>
                    <a:pt x="395" y="10836"/>
                    <a:pt x="426" y="10897"/>
                  </a:cubicBezTo>
                  <a:lnTo>
                    <a:pt x="517" y="11018"/>
                  </a:lnTo>
                  <a:lnTo>
                    <a:pt x="791" y="11201"/>
                  </a:lnTo>
                  <a:lnTo>
                    <a:pt x="912" y="11261"/>
                  </a:lnTo>
                  <a:lnTo>
                    <a:pt x="1247" y="11383"/>
                  </a:lnTo>
                  <a:lnTo>
                    <a:pt x="1398" y="11444"/>
                  </a:lnTo>
                  <a:lnTo>
                    <a:pt x="1550" y="11444"/>
                  </a:lnTo>
                  <a:cubicBezTo>
                    <a:pt x="1672" y="11474"/>
                    <a:pt x="1794" y="11504"/>
                    <a:pt x="1915" y="11504"/>
                  </a:cubicBezTo>
                  <a:cubicBezTo>
                    <a:pt x="2052" y="11520"/>
                    <a:pt x="2196" y="11527"/>
                    <a:pt x="2341" y="11527"/>
                  </a:cubicBezTo>
                  <a:cubicBezTo>
                    <a:pt x="2485" y="11527"/>
                    <a:pt x="2630" y="11520"/>
                    <a:pt x="2766" y="11504"/>
                  </a:cubicBezTo>
                  <a:cubicBezTo>
                    <a:pt x="3678" y="11444"/>
                    <a:pt x="4590" y="11292"/>
                    <a:pt x="5502" y="11018"/>
                  </a:cubicBezTo>
                  <a:cubicBezTo>
                    <a:pt x="10152" y="9772"/>
                    <a:pt x="14286" y="6824"/>
                    <a:pt x="18086" y="3966"/>
                  </a:cubicBezTo>
                  <a:cubicBezTo>
                    <a:pt x="19697" y="2751"/>
                    <a:pt x="21277" y="1474"/>
                    <a:pt x="22888" y="228"/>
                  </a:cubicBezTo>
                  <a:cubicBezTo>
                    <a:pt x="21353" y="59"/>
                    <a:pt x="19688"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6783825" y="3858250"/>
              <a:ext cx="247000" cy="373825"/>
            </a:xfrm>
            <a:custGeom>
              <a:avLst/>
              <a:gdLst/>
              <a:ahLst/>
              <a:cxnLst/>
              <a:rect l="l" t="t" r="r" b="b"/>
              <a:pathLst>
                <a:path w="9880" h="14953" extrusionOk="0">
                  <a:moveTo>
                    <a:pt x="7144" y="0"/>
                  </a:moveTo>
                  <a:lnTo>
                    <a:pt x="7144" y="0"/>
                  </a:lnTo>
                  <a:cubicBezTo>
                    <a:pt x="6688" y="426"/>
                    <a:pt x="6232" y="821"/>
                    <a:pt x="5776" y="1216"/>
                  </a:cubicBezTo>
                  <a:cubicBezTo>
                    <a:pt x="3982" y="2736"/>
                    <a:pt x="2068" y="4134"/>
                    <a:pt x="821" y="6140"/>
                  </a:cubicBezTo>
                  <a:cubicBezTo>
                    <a:pt x="305" y="6991"/>
                    <a:pt x="1" y="7995"/>
                    <a:pt x="1" y="8998"/>
                  </a:cubicBezTo>
                  <a:cubicBezTo>
                    <a:pt x="61" y="10244"/>
                    <a:pt x="457" y="11460"/>
                    <a:pt x="1216" y="12463"/>
                  </a:cubicBezTo>
                  <a:cubicBezTo>
                    <a:pt x="2600" y="14249"/>
                    <a:pt x="4858" y="14952"/>
                    <a:pt x="7042" y="14952"/>
                  </a:cubicBezTo>
                  <a:cubicBezTo>
                    <a:pt x="7498" y="14952"/>
                    <a:pt x="7950" y="14922"/>
                    <a:pt x="8390" y="14864"/>
                  </a:cubicBezTo>
                  <a:cubicBezTo>
                    <a:pt x="8907" y="14803"/>
                    <a:pt x="9393" y="14682"/>
                    <a:pt x="9879" y="14530"/>
                  </a:cubicBezTo>
                  <a:lnTo>
                    <a:pt x="5198" y="7113"/>
                  </a:lnTo>
                  <a:cubicBezTo>
                    <a:pt x="6293" y="4894"/>
                    <a:pt x="6931" y="2463"/>
                    <a:pt x="7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4736675" y="3404600"/>
              <a:ext cx="109450" cy="139075"/>
            </a:xfrm>
            <a:custGeom>
              <a:avLst/>
              <a:gdLst/>
              <a:ahLst/>
              <a:cxnLst/>
              <a:rect l="l" t="t" r="r" b="b"/>
              <a:pathLst>
                <a:path w="4378" h="5563" extrusionOk="0">
                  <a:moveTo>
                    <a:pt x="3709" y="0"/>
                  </a:moveTo>
                  <a:cubicBezTo>
                    <a:pt x="2827" y="365"/>
                    <a:pt x="1976" y="699"/>
                    <a:pt x="1216" y="943"/>
                  </a:cubicBezTo>
                  <a:cubicBezTo>
                    <a:pt x="365" y="1216"/>
                    <a:pt x="1" y="2189"/>
                    <a:pt x="457" y="2949"/>
                  </a:cubicBezTo>
                  <a:lnTo>
                    <a:pt x="1551" y="4742"/>
                  </a:lnTo>
                  <a:cubicBezTo>
                    <a:pt x="2007" y="5046"/>
                    <a:pt x="2493" y="5320"/>
                    <a:pt x="2979" y="5563"/>
                  </a:cubicBezTo>
                  <a:cubicBezTo>
                    <a:pt x="4013" y="3861"/>
                    <a:pt x="4378" y="1794"/>
                    <a:pt x="3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6875025" y="2977700"/>
              <a:ext cx="466600" cy="684525"/>
            </a:xfrm>
            <a:custGeom>
              <a:avLst/>
              <a:gdLst/>
              <a:ahLst/>
              <a:cxnLst/>
              <a:rect l="l" t="t" r="r" b="b"/>
              <a:pathLst>
                <a:path w="18664" h="27381" extrusionOk="0">
                  <a:moveTo>
                    <a:pt x="5834" y="0"/>
                  </a:moveTo>
                  <a:cubicBezTo>
                    <a:pt x="5403" y="0"/>
                    <a:pt x="5009" y="460"/>
                    <a:pt x="5259" y="936"/>
                  </a:cubicBezTo>
                  <a:cubicBezTo>
                    <a:pt x="12189" y="15982"/>
                    <a:pt x="517" y="21484"/>
                    <a:pt x="0" y="22335"/>
                  </a:cubicBezTo>
                  <a:lnTo>
                    <a:pt x="2736" y="27380"/>
                  </a:lnTo>
                  <a:cubicBezTo>
                    <a:pt x="18663" y="14645"/>
                    <a:pt x="10760" y="4280"/>
                    <a:pt x="6262" y="176"/>
                  </a:cubicBezTo>
                  <a:cubicBezTo>
                    <a:pt x="6131" y="53"/>
                    <a:pt x="5980" y="0"/>
                    <a:pt x="58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6944244" y="3203812"/>
              <a:ext cx="246984" cy="390025"/>
            </a:xfrm>
            <a:custGeom>
              <a:avLst/>
              <a:gdLst/>
              <a:ahLst/>
              <a:cxnLst/>
              <a:rect l="l" t="t" r="r" b="b"/>
              <a:pathLst>
                <a:path w="11704" h="15601" extrusionOk="0">
                  <a:moveTo>
                    <a:pt x="8952" y="1"/>
                  </a:moveTo>
                  <a:cubicBezTo>
                    <a:pt x="8529" y="1"/>
                    <a:pt x="8100" y="129"/>
                    <a:pt x="7721" y="402"/>
                  </a:cubicBezTo>
                  <a:cubicBezTo>
                    <a:pt x="6931" y="1010"/>
                    <a:pt x="6293" y="1800"/>
                    <a:pt x="5898" y="2712"/>
                  </a:cubicBezTo>
                  <a:cubicBezTo>
                    <a:pt x="5138" y="4201"/>
                    <a:pt x="4773" y="5873"/>
                    <a:pt x="3861" y="7271"/>
                  </a:cubicBezTo>
                  <a:cubicBezTo>
                    <a:pt x="3101" y="8396"/>
                    <a:pt x="2037" y="9278"/>
                    <a:pt x="1247" y="10372"/>
                  </a:cubicBezTo>
                  <a:cubicBezTo>
                    <a:pt x="457" y="11496"/>
                    <a:pt x="1" y="12986"/>
                    <a:pt x="639" y="14171"/>
                  </a:cubicBezTo>
                  <a:cubicBezTo>
                    <a:pt x="1149" y="15119"/>
                    <a:pt x="2203" y="15600"/>
                    <a:pt x="3257" y="15600"/>
                  </a:cubicBezTo>
                  <a:cubicBezTo>
                    <a:pt x="3522" y="15600"/>
                    <a:pt x="3787" y="15570"/>
                    <a:pt x="4043" y="15509"/>
                  </a:cubicBezTo>
                  <a:cubicBezTo>
                    <a:pt x="4621" y="15357"/>
                    <a:pt x="5168" y="15053"/>
                    <a:pt x="5624" y="14658"/>
                  </a:cubicBezTo>
                  <a:cubicBezTo>
                    <a:pt x="6353" y="14050"/>
                    <a:pt x="6809" y="13199"/>
                    <a:pt x="7296" y="12378"/>
                  </a:cubicBezTo>
                  <a:cubicBezTo>
                    <a:pt x="8451" y="10433"/>
                    <a:pt x="9849" y="8609"/>
                    <a:pt x="10670" y="6512"/>
                  </a:cubicBezTo>
                  <a:cubicBezTo>
                    <a:pt x="11278" y="4961"/>
                    <a:pt x="11703" y="2803"/>
                    <a:pt x="10882" y="1253"/>
                  </a:cubicBezTo>
                  <a:cubicBezTo>
                    <a:pt x="10525" y="458"/>
                    <a:pt x="9751" y="1"/>
                    <a:pt x="8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5204000" y="3241950"/>
              <a:ext cx="44100" cy="83725"/>
            </a:xfrm>
            <a:custGeom>
              <a:avLst/>
              <a:gdLst/>
              <a:ahLst/>
              <a:cxnLst/>
              <a:rect l="l" t="t" r="r" b="b"/>
              <a:pathLst>
                <a:path w="1764" h="3349" extrusionOk="0">
                  <a:moveTo>
                    <a:pt x="978" y="1"/>
                  </a:moveTo>
                  <a:cubicBezTo>
                    <a:pt x="561" y="1"/>
                    <a:pt x="152" y="719"/>
                    <a:pt x="92" y="1613"/>
                  </a:cubicBezTo>
                  <a:cubicBezTo>
                    <a:pt x="1" y="2555"/>
                    <a:pt x="305" y="3315"/>
                    <a:pt x="730" y="3345"/>
                  </a:cubicBezTo>
                  <a:cubicBezTo>
                    <a:pt x="748" y="3348"/>
                    <a:pt x="766" y="3349"/>
                    <a:pt x="784" y="3349"/>
                  </a:cubicBezTo>
                  <a:cubicBezTo>
                    <a:pt x="1219" y="3349"/>
                    <a:pt x="1614" y="2641"/>
                    <a:pt x="1673" y="1765"/>
                  </a:cubicBezTo>
                  <a:cubicBezTo>
                    <a:pt x="1764" y="822"/>
                    <a:pt x="1460" y="62"/>
                    <a:pt x="1004" y="2"/>
                  </a:cubicBezTo>
                  <a:cubicBezTo>
                    <a:pt x="995" y="1"/>
                    <a:pt x="987" y="1"/>
                    <a:pt x="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6378800" y="4137900"/>
              <a:ext cx="625425" cy="265975"/>
            </a:xfrm>
            <a:custGeom>
              <a:avLst/>
              <a:gdLst/>
              <a:ahLst/>
              <a:cxnLst/>
              <a:rect l="l" t="t" r="r" b="b"/>
              <a:pathLst>
                <a:path w="25017" h="10639" fill="none" extrusionOk="0">
                  <a:moveTo>
                    <a:pt x="1" y="0"/>
                  </a:moveTo>
                  <a:cubicBezTo>
                    <a:pt x="1" y="0"/>
                    <a:pt x="6384" y="9240"/>
                    <a:pt x="15502" y="6444"/>
                  </a:cubicBezTo>
                  <a:lnTo>
                    <a:pt x="25016" y="10639"/>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5064200" y="4029225"/>
              <a:ext cx="788025" cy="133775"/>
            </a:xfrm>
            <a:custGeom>
              <a:avLst/>
              <a:gdLst/>
              <a:ahLst/>
              <a:cxnLst/>
              <a:rect l="l" t="t" r="r" b="b"/>
              <a:pathLst>
                <a:path w="31521" h="5351" fill="none" extrusionOk="0">
                  <a:moveTo>
                    <a:pt x="0" y="3982"/>
                  </a:moveTo>
                  <a:lnTo>
                    <a:pt x="15806" y="0"/>
                  </a:lnTo>
                  <a:cubicBezTo>
                    <a:pt x="15806" y="0"/>
                    <a:pt x="26961" y="5259"/>
                    <a:pt x="31520" y="5350"/>
                  </a:cubicBez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5020875" y="3669025"/>
              <a:ext cx="256100" cy="253075"/>
            </a:xfrm>
            <a:custGeom>
              <a:avLst/>
              <a:gdLst/>
              <a:ahLst/>
              <a:cxnLst/>
              <a:rect l="l" t="t" r="r" b="b"/>
              <a:pathLst>
                <a:path w="10244" h="10123" fill="none" extrusionOk="0">
                  <a:moveTo>
                    <a:pt x="1" y="10123"/>
                  </a:moveTo>
                  <a:lnTo>
                    <a:pt x="7235" y="6141"/>
                  </a:lnTo>
                  <a:cubicBezTo>
                    <a:pt x="9393" y="4925"/>
                    <a:pt x="10244" y="2250"/>
                    <a:pt x="9180" y="1"/>
                  </a:cubicBez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5021625" y="3504900"/>
              <a:ext cx="117050" cy="91975"/>
            </a:xfrm>
            <a:custGeom>
              <a:avLst/>
              <a:gdLst/>
              <a:ahLst/>
              <a:cxnLst/>
              <a:rect l="l" t="t" r="r" b="b"/>
              <a:pathLst>
                <a:path w="4682" h="3679" fill="none" extrusionOk="0">
                  <a:moveTo>
                    <a:pt x="1" y="3678"/>
                  </a:moveTo>
                  <a:cubicBezTo>
                    <a:pt x="1" y="3678"/>
                    <a:pt x="2767" y="3070"/>
                    <a:pt x="4682" y="1"/>
                  </a:cubicBezTo>
                </a:path>
              </a:pathLst>
            </a:custGeom>
            <a:solidFill>
              <a:schemeClr val="dk1"/>
            </a:solid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5303550" y="2964850"/>
              <a:ext cx="158550" cy="185325"/>
            </a:xfrm>
            <a:custGeom>
              <a:avLst/>
              <a:gdLst/>
              <a:ahLst/>
              <a:cxnLst/>
              <a:rect l="l" t="t" r="r" b="b"/>
              <a:pathLst>
                <a:path w="6342" h="7413" extrusionOk="0">
                  <a:moveTo>
                    <a:pt x="3751" y="0"/>
                  </a:moveTo>
                  <a:cubicBezTo>
                    <a:pt x="3591" y="0"/>
                    <a:pt x="3430" y="64"/>
                    <a:pt x="3314" y="204"/>
                  </a:cubicBezTo>
                  <a:cubicBezTo>
                    <a:pt x="821" y="3183"/>
                    <a:pt x="214" y="5067"/>
                    <a:pt x="62" y="5949"/>
                  </a:cubicBezTo>
                  <a:cubicBezTo>
                    <a:pt x="1" y="6283"/>
                    <a:pt x="214" y="6587"/>
                    <a:pt x="548" y="6648"/>
                  </a:cubicBezTo>
                  <a:lnTo>
                    <a:pt x="5533" y="7408"/>
                  </a:lnTo>
                  <a:cubicBezTo>
                    <a:pt x="5559" y="7411"/>
                    <a:pt x="5585" y="7413"/>
                    <a:pt x="5610" y="7413"/>
                  </a:cubicBezTo>
                  <a:cubicBezTo>
                    <a:pt x="6029" y="7413"/>
                    <a:pt x="6341" y="6960"/>
                    <a:pt x="6141" y="6587"/>
                  </a:cubicBezTo>
                  <a:cubicBezTo>
                    <a:pt x="5320" y="4824"/>
                    <a:pt x="4651" y="2028"/>
                    <a:pt x="4317" y="447"/>
                  </a:cubicBezTo>
                  <a:cubicBezTo>
                    <a:pt x="4261" y="166"/>
                    <a:pt x="4008" y="0"/>
                    <a:pt x="3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4702475" y="4357500"/>
              <a:ext cx="131500" cy="76000"/>
            </a:xfrm>
            <a:custGeom>
              <a:avLst/>
              <a:gdLst/>
              <a:ahLst/>
              <a:cxnLst/>
              <a:rect l="l" t="t" r="r" b="b"/>
              <a:pathLst>
                <a:path w="5260" h="3040" fill="none" extrusionOk="0">
                  <a:moveTo>
                    <a:pt x="1369" y="0"/>
                  </a:moveTo>
                  <a:cubicBezTo>
                    <a:pt x="1369" y="0"/>
                    <a:pt x="1" y="1034"/>
                    <a:pt x="730" y="3040"/>
                  </a:cubicBezTo>
                  <a:lnTo>
                    <a:pt x="5259" y="122"/>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5095350" y="3609050"/>
              <a:ext cx="131475" cy="105075"/>
            </a:xfrm>
            <a:custGeom>
              <a:avLst/>
              <a:gdLst/>
              <a:ahLst/>
              <a:cxnLst/>
              <a:rect l="l" t="t" r="r" b="b"/>
              <a:pathLst>
                <a:path w="5259" h="4203" extrusionOk="0">
                  <a:moveTo>
                    <a:pt x="4384" y="0"/>
                  </a:moveTo>
                  <a:cubicBezTo>
                    <a:pt x="4311" y="0"/>
                    <a:pt x="4237" y="10"/>
                    <a:pt x="4165" y="29"/>
                  </a:cubicBezTo>
                  <a:lnTo>
                    <a:pt x="760" y="850"/>
                  </a:lnTo>
                  <a:cubicBezTo>
                    <a:pt x="274" y="971"/>
                    <a:pt x="0" y="1519"/>
                    <a:pt x="183" y="2005"/>
                  </a:cubicBezTo>
                  <a:lnTo>
                    <a:pt x="912" y="3677"/>
                  </a:lnTo>
                  <a:cubicBezTo>
                    <a:pt x="1044" y="4015"/>
                    <a:pt x="1362" y="4202"/>
                    <a:pt x="1686" y="4202"/>
                  </a:cubicBezTo>
                  <a:cubicBezTo>
                    <a:pt x="1885" y="4202"/>
                    <a:pt x="2087" y="4131"/>
                    <a:pt x="2250" y="3981"/>
                  </a:cubicBezTo>
                  <a:lnTo>
                    <a:pt x="4955" y="1458"/>
                  </a:lnTo>
                  <a:cubicBezTo>
                    <a:pt x="5168" y="1245"/>
                    <a:pt x="5259" y="941"/>
                    <a:pt x="5198" y="667"/>
                  </a:cubicBezTo>
                  <a:cubicBezTo>
                    <a:pt x="5121" y="259"/>
                    <a:pt x="4766" y="0"/>
                    <a:pt x="4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5698700" y="4423600"/>
              <a:ext cx="38025" cy="137575"/>
            </a:xfrm>
            <a:custGeom>
              <a:avLst/>
              <a:gdLst/>
              <a:ahLst/>
              <a:cxnLst/>
              <a:rect l="l" t="t" r="r" b="b"/>
              <a:pathLst>
                <a:path w="1521" h="5503" fill="none" extrusionOk="0">
                  <a:moveTo>
                    <a:pt x="92" y="2676"/>
                  </a:moveTo>
                  <a:cubicBezTo>
                    <a:pt x="92" y="2676"/>
                    <a:pt x="1" y="5077"/>
                    <a:pt x="1520" y="5502"/>
                  </a:cubicBezTo>
                  <a:lnTo>
                    <a:pt x="943" y="1"/>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6377275" y="4613575"/>
              <a:ext cx="142125" cy="53975"/>
            </a:xfrm>
            <a:custGeom>
              <a:avLst/>
              <a:gdLst/>
              <a:ahLst/>
              <a:cxnLst/>
              <a:rect l="l" t="t" r="r" b="b"/>
              <a:pathLst>
                <a:path w="5685" h="2159" fill="none" extrusionOk="0">
                  <a:moveTo>
                    <a:pt x="2129" y="1"/>
                  </a:moveTo>
                  <a:cubicBezTo>
                    <a:pt x="2129" y="1"/>
                    <a:pt x="1" y="244"/>
                    <a:pt x="396" y="2159"/>
                  </a:cubicBezTo>
                  <a:lnTo>
                    <a:pt x="5685" y="1338"/>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7071825" y="4378775"/>
              <a:ext cx="57775" cy="149725"/>
            </a:xfrm>
            <a:custGeom>
              <a:avLst/>
              <a:gdLst/>
              <a:ahLst/>
              <a:cxnLst/>
              <a:rect l="l" t="t" r="r" b="b"/>
              <a:pathLst>
                <a:path w="2311" h="5989" fill="none" extrusionOk="0">
                  <a:moveTo>
                    <a:pt x="1" y="4195"/>
                  </a:moveTo>
                  <a:cubicBezTo>
                    <a:pt x="1" y="4195"/>
                    <a:pt x="791" y="5988"/>
                    <a:pt x="2311" y="5928"/>
                  </a:cubicBezTo>
                  <a:lnTo>
                    <a:pt x="791" y="0"/>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5193375" y="3246725"/>
              <a:ext cx="506875" cy="405975"/>
            </a:xfrm>
            <a:custGeom>
              <a:avLst/>
              <a:gdLst/>
              <a:ahLst/>
              <a:cxnLst/>
              <a:rect l="l" t="t" r="r" b="b"/>
              <a:pathLst>
                <a:path w="20275" h="16239" extrusionOk="0">
                  <a:moveTo>
                    <a:pt x="18622" y="1"/>
                  </a:moveTo>
                  <a:cubicBezTo>
                    <a:pt x="18435" y="1"/>
                    <a:pt x="18253" y="69"/>
                    <a:pt x="18116" y="206"/>
                  </a:cubicBezTo>
                  <a:cubicBezTo>
                    <a:pt x="12858" y="5495"/>
                    <a:pt x="6961" y="10115"/>
                    <a:pt x="548" y="13914"/>
                  </a:cubicBezTo>
                  <a:cubicBezTo>
                    <a:pt x="183" y="14097"/>
                    <a:pt x="0" y="14553"/>
                    <a:pt x="213" y="14948"/>
                  </a:cubicBezTo>
                  <a:lnTo>
                    <a:pt x="730" y="15890"/>
                  </a:lnTo>
                  <a:cubicBezTo>
                    <a:pt x="871" y="16111"/>
                    <a:pt x="1104" y="16239"/>
                    <a:pt x="1352" y="16239"/>
                  </a:cubicBezTo>
                  <a:cubicBezTo>
                    <a:pt x="1479" y="16239"/>
                    <a:pt x="1609" y="16205"/>
                    <a:pt x="1733" y="16133"/>
                  </a:cubicBezTo>
                  <a:cubicBezTo>
                    <a:pt x="5350" y="14249"/>
                    <a:pt x="15168" y="7835"/>
                    <a:pt x="20031" y="2090"/>
                  </a:cubicBezTo>
                  <a:cubicBezTo>
                    <a:pt x="20274" y="1817"/>
                    <a:pt x="20274" y="1391"/>
                    <a:pt x="20001" y="1118"/>
                  </a:cubicBezTo>
                  <a:lnTo>
                    <a:pt x="19150" y="206"/>
                  </a:lnTo>
                  <a:cubicBezTo>
                    <a:pt x="18998" y="69"/>
                    <a:pt x="18808" y="1"/>
                    <a:pt x="18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5550525" y="3322050"/>
              <a:ext cx="72975" cy="76975"/>
            </a:xfrm>
            <a:custGeom>
              <a:avLst/>
              <a:gdLst/>
              <a:ahLst/>
              <a:cxnLst/>
              <a:rect l="l" t="t" r="r" b="b"/>
              <a:pathLst>
                <a:path w="2919" h="3079" extrusionOk="0">
                  <a:moveTo>
                    <a:pt x="469" y="0"/>
                  </a:moveTo>
                  <a:cubicBezTo>
                    <a:pt x="371" y="0"/>
                    <a:pt x="270" y="38"/>
                    <a:pt x="183" y="111"/>
                  </a:cubicBezTo>
                  <a:cubicBezTo>
                    <a:pt x="0" y="263"/>
                    <a:pt x="0" y="506"/>
                    <a:pt x="152" y="688"/>
                  </a:cubicBezTo>
                  <a:lnTo>
                    <a:pt x="2128" y="2938"/>
                  </a:lnTo>
                  <a:cubicBezTo>
                    <a:pt x="2208" y="3033"/>
                    <a:pt x="2320" y="3078"/>
                    <a:pt x="2436" y="3078"/>
                  </a:cubicBezTo>
                  <a:cubicBezTo>
                    <a:pt x="2541" y="3078"/>
                    <a:pt x="2649" y="3040"/>
                    <a:pt x="2736" y="2968"/>
                  </a:cubicBezTo>
                  <a:cubicBezTo>
                    <a:pt x="2888" y="2816"/>
                    <a:pt x="2918" y="2542"/>
                    <a:pt x="2766" y="2390"/>
                  </a:cubicBezTo>
                  <a:lnTo>
                    <a:pt x="760" y="141"/>
                  </a:lnTo>
                  <a:cubicBezTo>
                    <a:pt x="681" y="46"/>
                    <a:pt x="576" y="0"/>
                    <a:pt x="4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5227575" y="3562625"/>
              <a:ext cx="63100" cy="84450"/>
            </a:xfrm>
            <a:custGeom>
              <a:avLst/>
              <a:gdLst/>
              <a:ahLst/>
              <a:cxnLst/>
              <a:rect l="l" t="t" r="r" b="b"/>
              <a:pathLst>
                <a:path w="2524" h="3378" extrusionOk="0">
                  <a:moveTo>
                    <a:pt x="484" y="0"/>
                  </a:moveTo>
                  <a:cubicBezTo>
                    <a:pt x="410" y="0"/>
                    <a:pt x="336" y="21"/>
                    <a:pt x="274" y="62"/>
                  </a:cubicBezTo>
                  <a:cubicBezTo>
                    <a:pt x="61" y="184"/>
                    <a:pt x="0" y="427"/>
                    <a:pt x="122" y="640"/>
                  </a:cubicBezTo>
                  <a:lnTo>
                    <a:pt x="1702" y="3193"/>
                  </a:lnTo>
                  <a:cubicBezTo>
                    <a:pt x="1781" y="3311"/>
                    <a:pt x="1910" y="3378"/>
                    <a:pt x="2049" y="3378"/>
                  </a:cubicBezTo>
                  <a:cubicBezTo>
                    <a:pt x="2125" y="3378"/>
                    <a:pt x="2204" y="3358"/>
                    <a:pt x="2280" y="3315"/>
                  </a:cubicBezTo>
                  <a:cubicBezTo>
                    <a:pt x="2462" y="3193"/>
                    <a:pt x="2523" y="2950"/>
                    <a:pt x="2401" y="2737"/>
                  </a:cubicBezTo>
                  <a:lnTo>
                    <a:pt x="851" y="214"/>
                  </a:lnTo>
                  <a:cubicBezTo>
                    <a:pt x="771" y="75"/>
                    <a:pt x="626" y="0"/>
                    <a:pt x="4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5274675" y="3568650"/>
              <a:ext cx="30425" cy="28475"/>
            </a:xfrm>
            <a:custGeom>
              <a:avLst/>
              <a:gdLst/>
              <a:ahLst/>
              <a:cxnLst/>
              <a:rect l="l" t="t" r="r" b="b"/>
              <a:pathLst>
                <a:path w="1217" h="1139" extrusionOk="0">
                  <a:moveTo>
                    <a:pt x="576" y="1"/>
                  </a:moveTo>
                  <a:cubicBezTo>
                    <a:pt x="556" y="1"/>
                    <a:pt x="537" y="2"/>
                    <a:pt x="517" y="4"/>
                  </a:cubicBezTo>
                  <a:cubicBezTo>
                    <a:pt x="213" y="65"/>
                    <a:pt x="1" y="338"/>
                    <a:pt x="31" y="672"/>
                  </a:cubicBezTo>
                  <a:cubicBezTo>
                    <a:pt x="85" y="941"/>
                    <a:pt x="305" y="1139"/>
                    <a:pt x="587" y="1139"/>
                  </a:cubicBezTo>
                  <a:cubicBezTo>
                    <a:pt x="623" y="1139"/>
                    <a:pt x="661" y="1135"/>
                    <a:pt x="700" y="1128"/>
                  </a:cubicBezTo>
                  <a:cubicBezTo>
                    <a:pt x="1004" y="1098"/>
                    <a:pt x="1217" y="794"/>
                    <a:pt x="1156" y="490"/>
                  </a:cubicBezTo>
                  <a:cubicBezTo>
                    <a:pt x="1127" y="206"/>
                    <a:pt x="859" y="1"/>
                    <a:pt x="5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5317225" y="3539600"/>
              <a:ext cx="30425" cy="28650"/>
            </a:xfrm>
            <a:custGeom>
              <a:avLst/>
              <a:gdLst/>
              <a:ahLst/>
              <a:cxnLst/>
              <a:rect l="l" t="t" r="r" b="b"/>
              <a:pathLst>
                <a:path w="1217" h="1146" extrusionOk="0">
                  <a:moveTo>
                    <a:pt x="623" y="0"/>
                  </a:moveTo>
                  <a:cubicBezTo>
                    <a:pt x="588" y="0"/>
                    <a:pt x="553" y="4"/>
                    <a:pt x="518" y="11"/>
                  </a:cubicBezTo>
                  <a:cubicBezTo>
                    <a:pt x="214" y="41"/>
                    <a:pt x="1" y="345"/>
                    <a:pt x="31" y="649"/>
                  </a:cubicBezTo>
                  <a:cubicBezTo>
                    <a:pt x="85" y="945"/>
                    <a:pt x="329" y="1146"/>
                    <a:pt x="596" y="1146"/>
                  </a:cubicBezTo>
                  <a:cubicBezTo>
                    <a:pt x="630" y="1146"/>
                    <a:pt x="665" y="1142"/>
                    <a:pt x="700" y="1135"/>
                  </a:cubicBezTo>
                  <a:cubicBezTo>
                    <a:pt x="1004" y="1075"/>
                    <a:pt x="1217" y="801"/>
                    <a:pt x="1156" y="467"/>
                  </a:cubicBezTo>
                  <a:cubicBezTo>
                    <a:pt x="1129" y="198"/>
                    <a:pt x="888" y="0"/>
                    <a:pt x="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5357500" y="3513000"/>
              <a:ext cx="31200" cy="28475"/>
            </a:xfrm>
            <a:custGeom>
              <a:avLst/>
              <a:gdLst/>
              <a:ahLst/>
              <a:cxnLst/>
              <a:rect l="l" t="t" r="r" b="b"/>
              <a:pathLst>
                <a:path w="1248" h="1139" extrusionOk="0">
                  <a:moveTo>
                    <a:pt x="652" y="0"/>
                  </a:moveTo>
                  <a:cubicBezTo>
                    <a:pt x="618" y="0"/>
                    <a:pt x="583" y="4"/>
                    <a:pt x="548" y="11"/>
                  </a:cubicBezTo>
                  <a:cubicBezTo>
                    <a:pt x="214" y="41"/>
                    <a:pt x="1" y="345"/>
                    <a:pt x="62" y="649"/>
                  </a:cubicBezTo>
                  <a:cubicBezTo>
                    <a:pt x="119" y="934"/>
                    <a:pt x="362" y="1138"/>
                    <a:pt x="642" y="1138"/>
                  </a:cubicBezTo>
                  <a:cubicBezTo>
                    <a:pt x="661" y="1138"/>
                    <a:pt x="681" y="1137"/>
                    <a:pt x="700" y="1136"/>
                  </a:cubicBezTo>
                  <a:cubicBezTo>
                    <a:pt x="1034" y="1075"/>
                    <a:pt x="1247" y="801"/>
                    <a:pt x="1186" y="467"/>
                  </a:cubicBezTo>
                  <a:cubicBezTo>
                    <a:pt x="1133" y="198"/>
                    <a:pt x="912" y="0"/>
                    <a:pt x="6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5403100" y="3481075"/>
              <a:ext cx="30425" cy="28475"/>
            </a:xfrm>
            <a:custGeom>
              <a:avLst/>
              <a:gdLst/>
              <a:ahLst/>
              <a:cxnLst/>
              <a:rect l="l" t="t" r="r" b="b"/>
              <a:pathLst>
                <a:path w="1217" h="1139" extrusionOk="0">
                  <a:moveTo>
                    <a:pt x="622" y="1"/>
                  </a:moveTo>
                  <a:cubicBezTo>
                    <a:pt x="588" y="1"/>
                    <a:pt x="552" y="4"/>
                    <a:pt x="517" y="11"/>
                  </a:cubicBezTo>
                  <a:cubicBezTo>
                    <a:pt x="213" y="42"/>
                    <a:pt x="1" y="346"/>
                    <a:pt x="31" y="650"/>
                  </a:cubicBezTo>
                  <a:cubicBezTo>
                    <a:pt x="88" y="934"/>
                    <a:pt x="331" y="1139"/>
                    <a:pt x="637" y="1139"/>
                  </a:cubicBezTo>
                  <a:cubicBezTo>
                    <a:pt x="657" y="1139"/>
                    <a:pt x="678" y="1138"/>
                    <a:pt x="700" y="1136"/>
                  </a:cubicBezTo>
                  <a:cubicBezTo>
                    <a:pt x="1004" y="1075"/>
                    <a:pt x="1216" y="771"/>
                    <a:pt x="1156" y="467"/>
                  </a:cubicBezTo>
                  <a:cubicBezTo>
                    <a:pt x="1129" y="198"/>
                    <a:pt x="888" y="1"/>
                    <a:pt x="6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5444125" y="3447075"/>
              <a:ext cx="30425" cy="28475"/>
            </a:xfrm>
            <a:custGeom>
              <a:avLst/>
              <a:gdLst/>
              <a:ahLst/>
              <a:cxnLst/>
              <a:rect l="l" t="t" r="r" b="b"/>
              <a:pathLst>
                <a:path w="1217" h="1139" extrusionOk="0">
                  <a:moveTo>
                    <a:pt x="581" y="1"/>
                  </a:moveTo>
                  <a:cubicBezTo>
                    <a:pt x="560" y="1"/>
                    <a:pt x="539" y="2"/>
                    <a:pt x="518" y="3"/>
                  </a:cubicBezTo>
                  <a:cubicBezTo>
                    <a:pt x="214" y="64"/>
                    <a:pt x="1" y="338"/>
                    <a:pt x="62" y="672"/>
                  </a:cubicBezTo>
                  <a:cubicBezTo>
                    <a:pt x="89" y="941"/>
                    <a:pt x="330" y="1139"/>
                    <a:pt x="595" y="1139"/>
                  </a:cubicBezTo>
                  <a:cubicBezTo>
                    <a:pt x="630" y="1139"/>
                    <a:pt x="665" y="1135"/>
                    <a:pt x="700" y="1128"/>
                  </a:cubicBezTo>
                  <a:cubicBezTo>
                    <a:pt x="1004" y="1098"/>
                    <a:pt x="1217" y="794"/>
                    <a:pt x="1186" y="490"/>
                  </a:cubicBezTo>
                  <a:cubicBezTo>
                    <a:pt x="1129" y="205"/>
                    <a:pt x="886" y="1"/>
                    <a:pt x="5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5487450" y="3418950"/>
              <a:ext cx="30425" cy="28475"/>
            </a:xfrm>
            <a:custGeom>
              <a:avLst/>
              <a:gdLst/>
              <a:ahLst/>
              <a:cxnLst/>
              <a:rect l="l" t="t" r="r" b="b"/>
              <a:pathLst>
                <a:path w="1217" h="1139" extrusionOk="0">
                  <a:moveTo>
                    <a:pt x="575" y="1"/>
                  </a:moveTo>
                  <a:cubicBezTo>
                    <a:pt x="556" y="1"/>
                    <a:pt x="537" y="2"/>
                    <a:pt x="517" y="4"/>
                  </a:cubicBezTo>
                  <a:cubicBezTo>
                    <a:pt x="213" y="65"/>
                    <a:pt x="1" y="369"/>
                    <a:pt x="31" y="673"/>
                  </a:cubicBezTo>
                  <a:cubicBezTo>
                    <a:pt x="85" y="941"/>
                    <a:pt x="329" y="1139"/>
                    <a:pt x="595" y="1139"/>
                  </a:cubicBezTo>
                  <a:cubicBezTo>
                    <a:pt x="629" y="1139"/>
                    <a:pt x="664" y="1135"/>
                    <a:pt x="700" y="1128"/>
                  </a:cubicBezTo>
                  <a:cubicBezTo>
                    <a:pt x="1004" y="1098"/>
                    <a:pt x="1216" y="794"/>
                    <a:pt x="1156" y="490"/>
                  </a:cubicBezTo>
                  <a:cubicBezTo>
                    <a:pt x="1127" y="206"/>
                    <a:pt x="859" y="1"/>
                    <a:pt x="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5528475" y="3384575"/>
              <a:ext cx="30425" cy="28475"/>
            </a:xfrm>
            <a:custGeom>
              <a:avLst/>
              <a:gdLst/>
              <a:ahLst/>
              <a:cxnLst/>
              <a:rect l="l" t="t" r="r" b="b"/>
              <a:pathLst>
                <a:path w="1217" h="1139" extrusionOk="0">
                  <a:moveTo>
                    <a:pt x="623" y="1"/>
                  </a:moveTo>
                  <a:cubicBezTo>
                    <a:pt x="588" y="1"/>
                    <a:pt x="553" y="4"/>
                    <a:pt x="518" y="11"/>
                  </a:cubicBezTo>
                  <a:cubicBezTo>
                    <a:pt x="214" y="41"/>
                    <a:pt x="1" y="345"/>
                    <a:pt x="31" y="649"/>
                  </a:cubicBezTo>
                  <a:cubicBezTo>
                    <a:pt x="88" y="934"/>
                    <a:pt x="358" y="1139"/>
                    <a:pt x="642" y="1139"/>
                  </a:cubicBezTo>
                  <a:cubicBezTo>
                    <a:pt x="661" y="1139"/>
                    <a:pt x="681" y="1138"/>
                    <a:pt x="700" y="1136"/>
                  </a:cubicBezTo>
                  <a:cubicBezTo>
                    <a:pt x="1004" y="1075"/>
                    <a:pt x="1217" y="801"/>
                    <a:pt x="1156" y="467"/>
                  </a:cubicBezTo>
                  <a:cubicBezTo>
                    <a:pt x="1129" y="198"/>
                    <a:pt x="888" y="1"/>
                    <a:pt x="6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0" name="Google Shape;4170;p53"/>
          <p:cNvSpPr/>
          <p:nvPr/>
        </p:nvSpPr>
        <p:spPr>
          <a:xfrm>
            <a:off x="301475" y="4455375"/>
            <a:ext cx="8543665" cy="29700"/>
          </a:xfrm>
          <a:custGeom>
            <a:avLst/>
            <a:gdLst/>
            <a:ahLst/>
            <a:cxnLst/>
            <a:rect l="l" t="t" r="r" b="b"/>
            <a:pathLst>
              <a:path w="266573" h="280" extrusionOk="0">
                <a:moveTo>
                  <a:pt x="0" y="1"/>
                </a:moveTo>
                <a:lnTo>
                  <a:pt x="0" y="279"/>
                </a:lnTo>
                <a:lnTo>
                  <a:pt x="266572" y="279"/>
                </a:lnTo>
                <a:lnTo>
                  <a:pt x="266572"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1" name="Google Shape;4171;p53"/>
          <p:cNvGrpSpPr/>
          <p:nvPr/>
        </p:nvGrpSpPr>
        <p:grpSpPr>
          <a:xfrm>
            <a:off x="964599" y="1865063"/>
            <a:ext cx="2704975" cy="2813475"/>
            <a:chOff x="-3664800" y="2066675"/>
            <a:chExt cx="2704975" cy="2813475"/>
          </a:xfrm>
        </p:grpSpPr>
        <p:sp>
          <p:nvSpPr>
            <p:cNvPr id="4172" name="Google Shape;4172;p53"/>
            <p:cNvSpPr/>
            <p:nvPr/>
          </p:nvSpPr>
          <p:spPr>
            <a:xfrm>
              <a:off x="-2111075" y="2559325"/>
              <a:ext cx="61050" cy="64250"/>
            </a:xfrm>
            <a:custGeom>
              <a:avLst/>
              <a:gdLst/>
              <a:ahLst/>
              <a:cxnLst/>
              <a:rect l="l" t="t" r="r" b="b"/>
              <a:pathLst>
                <a:path w="2442" h="2570" extrusionOk="0">
                  <a:moveTo>
                    <a:pt x="96" y="0"/>
                  </a:moveTo>
                  <a:lnTo>
                    <a:pt x="96" y="0"/>
                  </a:lnTo>
                  <a:cubicBezTo>
                    <a:pt x="1" y="591"/>
                    <a:pt x="160" y="1213"/>
                    <a:pt x="527" y="1691"/>
                  </a:cubicBezTo>
                  <a:cubicBezTo>
                    <a:pt x="1213" y="2489"/>
                    <a:pt x="2378" y="2569"/>
                    <a:pt x="2426" y="2569"/>
                  </a:cubicBezTo>
                  <a:lnTo>
                    <a:pt x="2442" y="2170"/>
                  </a:lnTo>
                  <a:cubicBezTo>
                    <a:pt x="2442" y="2170"/>
                    <a:pt x="1389" y="2090"/>
                    <a:pt x="846" y="1420"/>
                  </a:cubicBezTo>
                  <a:cubicBezTo>
                    <a:pt x="527" y="1037"/>
                    <a:pt x="415" y="543"/>
                    <a:pt x="495" y="48"/>
                  </a:cubicBezTo>
                  <a:lnTo>
                    <a:pt x="96" y="0"/>
                  </a:lnTo>
                  <a:close/>
                </a:path>
              </a:pathLst>
            </a:custGeom>
            <a:solidFill>
              <a:srgbClr val="2922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2287775" y="2618350"/>
              <a:ext cx="106925" cy="25550"/>
            </a:xfrm>
            <a:custGeom>
              <a:avLst/>
              <a:gdLst/>
              <a:ahLst/>
              <a:cxnLst/>
              <a:rect l="l" t="t" r="r" b="b"/>
              <a:pathLst>
                <a:path w="4277" h="1022" extrusionOk="0">
                  <a:moveTo>
                    <a:pt x="64" y="1"/>
                  </a:moveTo>
                  <a:lnTo>
                    <a:pt x="0" y="384"/>
                  </a:lnTo>
                  <a:lnTo>
                    <a:pt x="4212" y="1022"/>
                  </a:lnTo>
                  <a:lnTo>
                    <a:pt x="4276" y="623"/>
                  </a:lnTo>
                  <a:lnTo>
                    <a:pt x="64" y="1"/>
                  </a:lnTo>
                  <a:close/>
                </a:path>
              </a:pathLst>
            </a:custGeom>
            <a:solidFill>
              <a:srgbClr val="2922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2286200" y="2588425"/>
              <a:ext cx="105350" cy="23175"/>
            </a:xfrm>
            <a:custGeom>
              <a:avLst/>
              <a:gdLst/>
              <a:ahLst/>
              <a:cxnLst/>
              <a:rect l="l" t="t" r="r" b="b"/>
              <a:pathLst>
                <a:path w="4214" h="927" extrusionOk="0">
                  <a:moveTo>
                    <a:pt x="49" y="1"/>
                  </a:moveTo>
                  <a:lnTo>
                    <a:pt x="1" y="400"/>
                  </a:lnTo>
                  <a:lnTo>
                    <a:pt x="4149" y="926"/>
                  </a:lnTo>
                  <a:lnTo>
                    <a:pt x="4213" y="527"/>
                  </a:lnTo>
                  <a:lnTo>
                    <a:pt x="49" y="1"/>
                  </a:lnTo>
                  <a:close/>
                </a:path>
              </a:pathLst>
            </a:custGeom>
            <a:solidFill>
              <a:srgbClr val="2922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2263850" y="2559725"/>
              <a:ext cx="91375" cy="25950"/>
            </a:xfrm>
            <a:custGeom>
              <a:avLst/>
              <a:gdLst/>
              <a:ahLst/>
              <a:cxnLst/>
              <a:rect l="l" t="t" r="r" b="b"/>
              <a:pathLst>
                <a:path w="3655" h="1038" extrusionOk="0">
                  <a:moveTo>
                    <a:pt x="64" y="0"/>
                  </a:moveTo>
                  <a:lnTo>
                    <a:pt x="0" y="383"/>
                  </a:lnTo>
                  <a:lnTo>
                    <a:pt x="3575" y="1037"/>
                  </a:lnTo>
                  <a:lnTo>
                    <a:pt x="3654" y="638"/>
                  </a:lnTo>
                  <a:lnTo>
                    <a:pt x="64" y="0"/>
                  </a:lnTo>
                  <a:close/>
                </a:path>
              </a:pathLst>
            </a:custGeom>
            <a:solidFill>
              <a:srgbClr val="2922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2194850" y="2567300"/>
              <a:ext cx="24375" cy="91775"/>
            </a:xfrm>
            <a:custGeom>
              <a:avLst/>
              <a:gdLst/>
              <a:ahLst/>
              <a:cxnLst/>
              <a:rect l="l" t="t" r="r" b="b"/>
              <a:pathLst>
                <a:path w="975" h="3671" extrusionOk="0">
                  <a:moveTo>
                    <a:pt x="575" y="0"/>
                  </a:moveTo>
                  <a:lnTo>
                    <a:pt x="1" y="3606"/>
                  </a:lnTo>
                  <a:lnTo>
                    <a:pt x="400" y="3670"/>
                  </a:lnTo>
                  <a:lnTo>
                    <a:pt x="974" y="64"/>
                  </a:lnTo>
                  <a:lnTo>
                    <a:pt x="575" y="0"/>
                  </a:lnTo>
                  <a:close/>
                </a:path>
              </a:pathLst>
            </a:custGeom>
            <a:solidFill>
              <a:srgbClr val="2922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3412675" y="4158100"/>
              <a:ext cx="2202750" cy="717650"/>
            </a:xfrm>
            <a:custGeom>
              <a:avLst/>
              <a:gdLst/>
              <a:ahLst/>
              <a:cxnLst/>
              <a:rect l="l" t="t" r="r" b="b"/>
              <a:pathLst>
                <a:path w="88110" h="28706" extrusionOk="0">
                  <a:moveTo>
                    <a:pt x="18302" y="1"/>
                  </a:moveTo>
                  <a:lnTo>
                    <a:pt x="0" y="28706"/>
                  </a:lnTo>
                  <a:lnTo>
                    <a:pt x="88109" y="28706"/>
                  </a:lnTo>
                  <a:lnTo>
                    <a:pt x="73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3421050" y="4153725"/>
              <a:ext cx="2218700" cy="726425"/>
            </a:xfrm>
            <a:custGeom>
              <a:avLst/>
              <a:gdLst/>
              <a:ahLst/>
              <a:cxnLst/>
              <a:rect l="l" t="t" r="r" b="b"/>
              <a:pathLst>
                <a:path w="88748" h="29057" extrusionOk="0">
                  <a:moveTo>
                    <a:pt x="74132" y="367"/>
                  </a:moveTo>
                  <a:lnTo>
                    <a:pt x="88141" y="28689"/>
                  </a:lnTo>
                  <a:lnTo>
                    <a:pt x="686" y="28689"/>
                  </a:lnTo>
                  <a:lnTo>
                    <a:pt x="18748" y="367"/>
                  </a:lnTo>
                  <a:close/>
                  <a:moveTo>
                    <a:pt x="18541" y="0"/>
                  </a:moveTo>
                  <a:lnTo>
                    <a:pt x="0" y="29056"/>
                  </a:lnTo>
                  <a:lnTo>
                    <a:pt x="88747" y="29056"/>
                  </a:lnTo>
                  <a:lnTo>
                    <a:pt x="74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3660400" y="2911650"/>
              <a:ext cx="2698575" cy="1534875"/>
            </a:xfrm>
            <a:custGeom>
              <a:avLst/>
              <a:gdLst/>
              <a:ahLst/>
              <a:cxnLst/>
              <a:rect l="l" t="t" r="r" b="b"/>
              <a:pathLst>
                <a:path w="107943" h="61395" extrusionOk="0">
                  <a:moveTo>
                    <a:pt x="51648" y="0"/>
                  </a:moveTo>
                  <a:cubicBezTo>
                    <a:pt x="51586" y="0"/>
                    <a:pt x="51522" y="4"/>
                    <a:pt x="51459" y="12"/>
                  </a:cubicBezTo>
                  <a:cubicBezTo>
                    <a:pt x="51347" y="76"/>
                    <a:pt x="51379" y="475"/>
                    <a:pt x="51379" y="619"/>
                  </a:cubicBezTo>
                  <a:lnTo>
                    <a:pt x="51299" y="2023"/>
                  </a:lnTo>
                  <a:lnTo>
                    <a:pt x="51187" y="3730"/>
                  </a:lnTo>
                  <a:lnTo>
                    <a:pt x="51092" y="5198"/>
                  </a:lnTo>
                  <a:lnTo>
                    <a:pt x="51060" y="5693"/>
                  </a:lnTo>
                  <a:cubicBezTo>
                    <a:pt x="51076" y="5772"/>
                    <a:pt x="51076" y="5852"/>
                    <a:pt x="51060" y="5932"/>
                  </a:cubicBezTo>
                  <a:lnTo>
                    <a:pt x="50932" y="5900"/>
                  </a:lnTo>
                  <a:cubicBezTo>
                    <a:pt x="50804" y="5868"/>
                    <a:pt x="50693" y="5836"/>
                    <a:pt x="50581" y="5820"/>
                  </a:cubicBezTo>
                  <a:cubicBezTo>
                    <a:pt x="50390" y="5772"/>
                    <a:pt x="50198" y="5740"/>
                    <a:pt x="50023" y="5709"/>
                  </a:cubicBezTo>
                  <a:cubicBezTo>
                    <a:pt x="49767" y="5677"/>
                    <a:pt x="49512" y="5645"/>
                    <a:pt x="49273" y="5613"/>
                  </a:cubicBezTo>
                  <a:cubicBezTo>
                    <a:pt x="48969" y="5581"/>
                    <a:pt x="48666" y="5549"/>
                    <a:pt x="48379" y="5533"/>
                  </a:cubicBezTo>
                  <a:cubicBezTo>
                    <a:pt x="48028" y="5517"/>
                    <a:pt x="47677" y="5501"/>
                    <a:pt x="47326" y="5501"/>
                  </a:cubicBezTo>
                  <a:cubicBezTo>
                    <a:pt x="46943" y="5501"/>
                    <a:pt x="46560" y="5517"/>
                    <a:pt x="46177" y="5549"/>
                  </a:cubicBezTo>
                  <a:cubicBezTo>
                    <a:pt x="45762" y="5581"/>
                    <a:pt x="45363" y="5629"/>
                    <a:pt x="44949" y="5693"/>
                  </a:cubicBezTo>
                  <a:cubicBezTo>
                    <a:pt x="44518" y="5756"/>
                    <a:pt x="44071" y="5836"/>
                    <a:pt x="43656" y="5948"/>
                  </a:cubicBezTo>
                  <a:cubicBezTo>
                    <a:pt x="43193" y="6060"/>
                    <a:pt x="42747" y="6187"/>
                    <a:pt x="42316" y="6347"/>
                  </a:cubicBezTo>
                  <a:cubicBezTo>
                    <a:pt x="41853" y="6506"/>
                    <a:pt x="41406" y="6698"/>
                    <a:pt x="40960" y="6921"/>
                  </a:cubicBezTo>
                  <a:cubicBezTo>
                    <a:pt x="40002" y="7400"/>
                    <a:pt x="39109" y="7990"/>
                    <a:pt x="38295" y="8676"/>
                  </a:cubicBezTo>
                  <a:cubicBezTo>
                    <a:pt x="37848" y="9059"/>
                    <a:pt x="37417" y="9474"/>
                    <a:pt x="37034" y="9905"/>
                  </a:cubicBezTo>
                  <a:cubicBezTo>
                    <a:pt x="36604" y="10384"/>
                    <a:pt x="36205" y="10878"/>
                    <a:pt x="35854" y="11405"/>
                  </a:cubicBezTo>
                  <a:cubicBezTo>
                    <a:pt x="35455" y="11963"/>
                    <a:pt x="35104" y="12570"/>
                    <a:pt x="34769" y="13176"/>
                  </a:cubicBezTo>
                  <a:cubicBezTo>
                    <a:pt x="34418" y="13862"/>
                    <a:pt x="34098" y="14548"/>
                    <a:pt x="33827" y="15266"/>
                  </a:cubicBezTo>
                  <a:cubicBezTo>
                    <a:pt x="33508" y="16064"/>
                    <a:pt x="33253" y="16878"/>
                    <a:pt x="33029" y="17707"/>
                  </a:cubicBezTo>
                  <a:cubicBezTo>
                    <a:pt x="32758" y="18665"/>
                    <a:pt x="32567" y="19654"/>
                    <a:pt x="32359" y="20643"/>
                  </a:cubicBezTo>
                  <a:cubicBezTo>
                    <a:pt x="32120" y="21840"/>
                    <a:pt x="31865" y="23053"/>
                    <a:pt x="31561" y="24249"/>
                  </a:cubicBezTo>
                  <a:cubicBezTo>
                    <a:pt x="31434" y="24792"/>
                    <a:pt x="31290" y="25350"/>
                    <a:pt x="31131" y="25893"/>
                  </a:cubicBezTo>
                  <a:lnTo>
                    <a:pt x="31003" y="26403"/>
                  </a:lnTo>
                  <a:lnTo>
                    <a:pt x="30684" y="27696"/>
                  </a:lnTo>
                  <a:lnTo>
                    <a:pt x="30269" y="29403"/>
                  </a:lnTo>
                  <a:lnTo>
                    <a:pt x="29806" y="31222"/>
                  </a:lnTo>
                  <a:lnTo>
                    <a:pt x="29407" y="32834"/>
                  </a:lnTo>
                  <a:lnTo>
                    <a:pt x="29152" y="33903"/>
                  </a:lnTo>
                  <a:cubicBezTo>
                    <a:pt x="29120" y="33983"/>
                    <a:pt x="29120" y="34110"/>
                    <a:pt x="29056" y="34174"/>
                  </a:cubicBezTo>
                  <a:cubicBezTo>
                    <a:pt x="28945" y="34254"/>
                    <a:pt x="28817" y="34302"/>
                    <a:pt x="28689" y="34350"/>
                  </a:cubicBezTo>
                  <a:lnTo>
                    <a:pt x="27923" y="34717"/>
                  </a:lnTo>
                  <a:lnTo>
                    <a:pt x="26823" y="35243"/>
                  </a:lnTo>
                  <a:lnTo>
                    <a:pt x="25450" y="35881"/>
                  </a:lnTo>
                  <a:lnTo>
                    <a:pt x="23903" y="36615"/>
                  </a:lnTo>
                  <a:lnTo>
                    <a:pt x="22227" y="37413"/>
                  </a:lnTo>
                  <a:lnTo>
                    <a:pt x="20520" y="38227"/>
                  </a:lnTo>
                  <a:lnTo>
                    <a:pt x="18829" y="39025"/>
                  </a:lnTo>
                  <a:lnTo>
                    <a:pt x="17249" y="39775"/>
                  </a:lnTo>
                  <a:lnTo>
                    <a:pt x="15829" y="40429"/>
                  </a:lnTo>
                  <a:lnTo>
                    <a:pt x="14648" y="40971"/>
                  </a:lnTo>
                  <a:lnTo>
                    <a:pt x="13802" y="41370"/>
                  </a:lnTo>
                  <a:cubicBezTo>
                    <a:pt x="13675" y="41466"/>
                    <a:pt x="13515" y="41530"/>
                    <a:pt x="13356" y="41594"/>
                  </a:cubicBezTo>
                  <a:cubicBezTo>
                    <a:pt x="13340" y="41594"/>
                    <a:pt x="13324" y="41610"/>
                    <a:pt x="13308" y="41610"/>
                  </a:cubicBezTo>
                  <a:cubicBezTo>
                    <a:pt x="13212" y="41402"/>
                    <a:pt x="13100" y="41211"/>
                    <a:pt x="12973" y="41019"/>
                  </a:cubicBezTo>
                  <a:cubicBezTo>
                    <a:pt x="12654" y="40556"/>
                    <a:pt x="12255" y="40158"/>
                    <a:pt x="11776" y="39838"/>
                  </a:cubicBezTo>
                  <a:cubicBezTo>
                    <a:pt x="11058" y="39376"/>
                    <a:pt x="10228" y="39073"/>
                    <a:pt x="9367" y="38961"/>
                  </a:cubicBezTo>
                  <a:cubicBezTo>
                    <a:pt x="9095" y="38929"/>
                    <a:pt x="8824" y="38897"/>
                    <a:pt x="8537" y="38897"/>
                  </a:cubicBezTo>
                  <a:cubicBezTo>
                    <a:pt x="8439" y="38885"/>
                    <a:pt x="8340" y="38880"/>
                    <a:pt x="8238" y="38880"/>
                  </a:cubicBezTo>
                  <a:cubicBezTo>
                    <a:pt x="8074" y="38880"/>
                    <a:pt x="7907" y="38893"/>
                    <a:pt x="7739" y="38913"/>
                  </a:cubicBezTo>
                  <a:cubicBezTo>
                    <a:pt x="7659" y="38929"/>
                    <a:pt x="7580" y="38961"/>
                    <a:pt x="7516" y="39009"/>
                  </a:cubicBezTo>
                  <a:cubicBezTo>
                    <a:pt x="7085" y="39248"/>
                    <a:pt x="7452" y="39583"/>
                    <a:pt x="7739" y="39759"/>
                  </a:cubicBezTo>
                  <a:cubicBezTo>
                    <a:pt x="8425" y="40173"/>
                    <a:pt x="9239" y="40285"/>
                    <a:pt x="9861" y="40812"/>
                  </a:cubicBezTo>
                  <a:cubicBezTo>
                    <a:pt x="10149" y="41019"/>
                    <a:pt x="10308" y="41370"/>
                    <a:pt x="10260" y="41721"/>
                  </a:cubicBezTo>
                  <a:cubicBezTo>
                    <a:pt x="10212" y="42008"/>
                    <a:pt x="10085" y="42264"/>
                    <a:pt x="9893" y="42487"/>
                  </a:cubicBezTo>
                  <a:cubicBezTo>
                    <a:pt x="9479" y="42980"/>
                    <a:pt x="8891" y="43174"/>
                    <a:pt x="8290" y="43174"/>
                  </a:cubicBezTo>
                  <a:cubicBezTo>
                    <a:pt x="8036" y="43174"/>
                    <a:pt x="7779" y="43139"/>
                    <a:pt x="7532" y="43077"/>
                  </a:cubicBezTo>
                  <a:cubicBezTo>
                    <a:pt x="6686" y="42854"/>
                    <a:pt x="5665" y="42312"/>
                    <a:pt x="5713" y="41322"/>
                  </a:cubicBezTo>
                  <a:cubicBezTo>
                    <a:pt x="5761" y="40572"/>
                    <a:pt x="6415" y="39998"/>
                    <a:pt x="7117" y="39838"/>
                  </a:cubicBezTo>
                  <a:cubicBezTo>
                    <a:pt x="7260" y="39803"/>
                    <a:pt x="7404" y="39785"/>
                    <a:pt x="7548" y="39785"/>
                  </a:cubicBezTo>
                  <a:cubicBezTo>
                    <a:pt x="7596" y="39785"/>
                    <a:pt x="7643" y="39787"/>
                    <a:pt x="7691" y="39791"/>
                  </a:cubicBezTo>
                  <a:cubicBezTo>
                    <a:pt x="7308" y="39519"/>
                    <a:pt x="6973" y="39216"/>
                    <a:pt x="6495" y="39120"/>
                  </a:cubicBezTo>
                  <a:cubicBezTo>
                    <a:pt x="6346" y="39088"/>
                    <a:pt x="6193" y="39073"/>
                    <a:pt x="6041" y="39073"/>
                  </a:cubicBezTo>
                  <a:cubicBezTo>
                    <a:pt x="5736" y="39073"/>
                    <a:pt x="5431" y="39136"/>
                    <a:pt x="5154" y="39264"/>
                  </a:cubicBezTo>
                  <a:cubicBezTo>
                    <a:pt x="4468" y="39551"/>
                    <a:pt x="3718" y="40429"/>
                    <a:pt x="4133" y="41211"/>
                  </a:cubicBezTo>
                  <a:cubicBezTo>
                    <a:pt x="4404" y="41625"/>
                    <a:pt x="4803" y="41961"/>
                    <a:pt x="5282" y="42152"/>
                  </a:cubicBezTo>
                  <a:cubicBezTo>
                    <a:pt x="4356" y="41801"/>
                    <a:pt x="3463" y="41402"/>
                    <a:pt x="2569" y="41019"/>
                  </a:cubicBezTo>
                  <a:cubicBezTo>
                    <a:pt x="2346" y="40923"/>
                    <a:pt x="2123" y="40844"/>
                    <a:pt x="1883" y="40748"/>
                  </a:cubicBezTo>
                  <a:cubicBezTo>
                    <a:pt x="1692" y="40652"/>
                    <a:pt x="1484" y="40572"/>
                    <a:pt x="1261" y="40525"/>
                  </a:cubicBezTo>
                  <a:cubicBezTo>
                    <a:pt x="1237" y="40522"/>
                    <a:pt x="1213" y="40521"/>
                    <a:pt x="1188" y="40521"/>
                  </a:cubicBezTo>
                  <a:cubicBezTo>
                    <a:pt x="871" y="40521"/>
                    <a:pt x="528" y="40712"/>
                    <a:pt x="543" y="41067"/>
                  </a:cubicBezTo>
                  <a:cubicBezTo>
                    <a:pt x="575" y="41450"/>
                    <a:pt x="1006" y="41737"/>
                    <a:pt x="1325" y="41897"/>
                  </a:cubicBezTo>
                  <a:cubicBezTo>
                    <a:pt x="1183" y="41883"/>
                    <a:pt x="955" y="41843"/>
                    <a:pt x="735" y="41843"/>
                  </a:cubicBezTo>
                  <a:cubicBezTo>
                    <a:pt x="461" y="41843"/>
                    <a:pt x="199" y="41904"/>
                    <a:pt x="128" y="42152"/>
                  </a:cubicBezTo>
                  <a:cubicBezTo>
                    <a:pt x="0" y="42551"/>
                    <a:pt x="495" y="42822"/>
                    <a:pt x="766" y="42950"/>
                  </a:cubicBezTo>
                  <a:cubicBezTo>
                    <a:pt x="926" y="43014"/>
                    <a:pt x="1101" y="43062"/>
                    <a:pt x="1261" y="43141"/>
                  </a:cubicBezTo>
                  <a:cubicBezTo>
                    <a:pt x="1086" y="43205"/>
                    <a:pt x="942" y="43285"/>
                    <a:pt x="798" y="43413"/>
                  </a:cubicBezTo>
                  <a:cubicBezTo>
                    <a:pt x="559" y="43572"/>
                    <a:pt x="511" y="43907"/>
                    <a:pt x="687" y="44147"/>
                  </a:cubicBezTo>
                  <a:cubicBezTo>
                    <a:pt x="862" y="44354"/>
                    <a:pt x="1086" y="44545"/>
                    <a:pt x="1341" y="44657"/>
                  </a:cubicBezTo>
                  <a:cubicBezTo>
                    <a:pt x="1804" y="44912"/>
                    <a:pt x="2282" y="45120"/>
                    <a:pt x="2793" y="45279"/>
                  </a:cubicBezTo>
                  <a:cubicBezTo>
                    <a:pt x="4293" y="45774"/>
                    <a:pt x="5824" y="46141"/>
                    <a:pt x="7404" y="46380"/>
                  </a:cubicBezTo>
                  <a:cubicBezTo>
                    <a:pt x="8489" y="46540"/>
                    <a:pt x="9590" y="46636"/>
                    <a:pt x="10707" y="46684"/>
                  </a:cubicBezTo>
                  <a:cubicBezTo>
                    <a:pt x="11281" y="46715"/>
                    <a:pt x="11872" y="46731"/>
                    <a:pt x="12462" y="46747"/>
                  </a:cubicBezTo>
                  <a:lnTo>
                    <a:pt x="14473" y="46747"/>
                  </a:lnTo>
                  <a:cubicBezTo>
                    <a:pt x="15223" y="46731"/>
                    <a:pt x="15972" y="46699"/>
                    <a:pt x="16722" y="46668"/>
                  </a:cubicBezTo>
                  <a:cubicBezTo>
                    <a:pt x="17536" y="46620"/>
                    <a:pt x="18350" y="46572"/>
                    <a:pt x="19148" y="46492"/>
                  </a:cubicBezTo>
                  <a:cubicBezTo>
                    <a:pt x="19993" y="46428"/>
                    <a:pt x="20839" y="46332"/>
                    <a:pt x="21669" y="46221"/>
                  </a:cubicBezTo>
                  <a:cubicBezTo>
                    <a:pt x="22530" y="46109"/>
                    <a:pt x="23392" y="45981"/>
                    <a:pt x="24270" y="45822"/>
                  </a:cubicBezTo>
                  <a:cubicBezTo>
                    <a:pt x="25131" y="45678"/>
                    <a:pt x="25993" y="45487"/>
                    <a:pt x="26854" y="45295"/>
                  </a:cubicBezTo>
                  <a:cubicBezTo>
                    <a:pt x="27700" y="45088"/>
                    <a:pt x="28546" y="44865"/>
                    <a:pt x="29391" y="44609"/>
                  </a:cubicBezTo>
                  <a:cubicBezTo>
                    <a:pt x="30221" y="44338"/>
                    <a:pt x="31019" y="44067"/>
                    <a:pt x="31801" y="43748"/>
                  </a:cubicBezTo>
                  <a:cubicBezTo>
                    <a:pt x="32583" y="43429"/>
                    <a:pt x="33333" y="43077"/>
                    <a:pt x="34067" y="42695"/>
                  </a:cubicBezTo>
                  <a:cubicBezTo>
                    <a:pt x="34785" y="42312"/>
                    <a:pt x="35455" y="41897"/>
                    <a:pt x="36109" y="41434"/>
                  </a:cubicBezTo>
                  <a:cubicBezTo>
                    <a:pt x="36731" y="40987"/>
                    <a:pt x="37322" y="40493"/>
                    <a:pt x="37864" y="39966"/>
                  </a:cubicBezTo>
                  <a:cubicBezTo>
                    <a:pt x="38407" y="39440"/>
                    <a:pt x="38885" y="38865"/>
                    <a:pt x="39300" y="38243"/>
                  </a:cubicBezTo>
                  <a:cubicBezTo>
                    <a:pt x="40162" y="36982"/>
                    <a:pt x="40736" y="35546"/>
                    <a:pt x="40960" y="34030"/>
                  </a:cubicBezTo>
                  <a:cubicBezTo>
                    <a:pt x="41023" y="33647"/>
                    <a:pt x="41055" y="33249"/>
                    <a:pt x="41087" y="32866"/>
                  </a:cubicBezTo>
                  <a:cubicBezTo>
                    <a:pt x="41103" y="32993"/>
                    <a:pt x="41119" y="33137"/>
                    <a:pt x="41135" y="33265"/>
                  </a:cubicBezTo>
                  <a:lnTo>
                    <a:pt x="41247" y="34318"/>
                  </a:lnTo>
                  <a:lnTo>
                    <a:pt x="41422" y="35754"/>
                  </a:lnTo>
                  <a:lnTo>
                    <a:pt x="41598" y="37349"/>
                  </a:lnTo>
                  <a:lnTo>
                    <a:pt x="41773" y="38865"/>
                  </a:lnTo>
                  <a:lnTo>
                    <a:pt x="41917" y="40014"/>
                  </a:lnTo>
                  <a:cubicBezTo>
                    <a:pt x="41949" y="40205"/>
                    <a:pt x="41965" y="40397"/>
                    <a:pt x="41981" y="40588"/>
                  </a:cubicBezTo>
                  <a:cubicBezTo>
                    <a:pt x="41965" y="40652"/>
                    <a:pt x="41949" y="40700"/>
                    <a:pt x="41917" y="40748"/>
                  </a:cubicBezTo>
                  <a:lnTo>
                    <a:pt x="41709" y="41258"/>
                  </a:lnTo>
                  <a:lnTo>
                    <a:pt x="41342" y="42088"/>
                  </a:lnTo>
                  <a:lnTo>
                    <a:pt x="40864" y="43189"/>
                  </a:lnTo>
                  <a:lnTo>
                    <a:pt x="40289" y="44482"/>
                  </a:lnTo>
                  <a:lnTo>
                    <a:pt x="39683" y="45902"/>
                  </a:lnTo>
                  <a:lnTo>
                    <a:pt x="39045" y="47370"/>
                  </a:lnTo>
                  <a:lnTo>
                    <a:pt x="38391" y="48838"/>
                  </a:lnTo>
                  <a:lnTo>
                    <a:pt x="37784" y="50226"/>
                  </a:lnTo>
                  <a:lnTo>
                    <a:pt x="37242" y="51470"/>
                  </a:lnTo>
                  <a:lnTo>
                    <a:pt x="36795" y="52492"/>
                  </a:lnTo>
                  <a:lnTo>
                    <a:pt x="36460" y="53241"/>
                  </a:lnTo>
                  <a:cubicBezTo>
                    <a:pt x="36396" y="53369"/>
                    <a:pt x="36332" y="53497"/>
                    <a:pt x="36284" y="53640"/>
                  </a:cubicBezTo>
                  <a:cubicBezTo>
                    <a:pt x="36284" y="53656"/>
                    <a:pt x="36268" y="53672"/>
                    <a:pt x="36268" y="53688"/>
                  </a:cubicBezTo>
                  <a:lnTo>
                    <a:pt x="36396" y="53752"/>
                  </a:lnTo>
                  <a:lnTo>
                    <a:pt x="36747" y="53896"/>
                  </a:lnTo>
                  <a:lnTo>
                    <a:pt x="37290" y="54151"/>
                  </a:lnTo>
                  <a:lnTo>
                    <a:pt x="38024" y="54470"/>
                  </a:lnTo>
                  <a:lnTo>
                    <a:pt x="38917" y="54853"/>
                  </a:lnTo>
                  <a:lnTo>
                    <a:pt x="39938" y="55300"/>
                  </a:lnTo>
                  <a:lnTo>
                    <a:pt x="41055" y="55794"/>
                  </a:lnTo>
                  <a:lnTo>
                    <a:pt x="42252" y="56305"/>
                  </a:lnTo>
                  <a:lnTo>
                    <a:pt x="43512" y="56863"/>
                  </a:lnTo>
                  <a:lnTo>
                    <a:pt x="44805" y="57422"/>
                  </a:lnTo>
                  <a:lnTo>
                    <a:pt x="46097" y="57980"/>
                  </a:lnTo>
                  <a:lnTo>
                    <a:pt x="47358" y="58539"/>
                  </a:lnTo>
                  <a:lnTo>
                    <a:pt x="48602" y="59081"/>
                  </a:lnTo>
                  <a:lnTo>
                    <a:pt x="49767" y="59576"/>
                  </a:lnTo>
                  <a:lnTo>
                    <a:pt x="50836" y="60039"/>
                  </a:lnTo>
                  <a:lnTo>
                    <a:pt x="51778" y="60470"/>
                  </a:lnTo>
                  <a:lnTo>
                    <a:pt x="52591" y="60821"/>
                  </a:lnTo>
                  <a:lnTo>
                    <a:pt x="53246" y="61092"/>
                  </a:lnTo>
                  <a:lnTo>
                    <a:pt x="53692" y="61299"/>
                  </a:lnTo>
                  <a:cubicBezTo>
                    <a:pt x="53772" y="61331"/>
                    <a:pt x="53836" y="61363"/>
                    <a:pt x="53932" y="61395"/>
                  </a:cubicBezTo>
                  <a:lnTo>
                    <a:pt x="53996" y="61395"/>
                  </a:lnTo>
                  <a:cubicBezTo>
                    <a:pt x="54091" y="61379"/>
                    <a:pt x="54171" y="61331"/>
                    <a:pt x="54251" y="61299"/>
                  </a:cubicBezTo>
                  <a:lnTo>
                    <a:pt x="54698" y="61092"/>
                  </a:lnTo>
                  <a:lnTo>
                    <a:pt x="55352" y="60805"/>
                  </a:lnTo>
                  <a:lnTo>
                    <a:pt x="56166" y="60454"/>
                  </a:lnTo>
                  <a:lnTo>
                    <a:pt x="57123" y="60039"/>
                  </a:lnTo>
                  <a:lnTo>
                    <a:pt x="58208" y="59576"/>
                  </a:lnTo>
                  <a:lnTo>
                    <a:pt x="59373" y="59065"/>
                  </a:lnTo>
                  <a:lnTo>
                    <a:pt x="60601" y="58523"/>
                  </a:lnTo>
                  <a:lnTo>
                    <a:pt x="61878" y="57964"/>
                  </a:lnTo>
                  <a:lnTo>
                    <a:pt x="63170" y="57406"/>
                  </a:lnTo>
                  <a:lnTo>
                    <a:pt x="64463" y="56847"/>
                  </a:lnTo>
                  <a:lnTo>
                    <a:pt x="65723" y="56305"/>
                  </a:lnTo>
                  <a:lnTo>
                    <a:pt x="66920" y="55778"/>
                  </a:lnTo>
                  <a:lnTo>
                    <a:pt x="68037" y="55284"/>
                  </a:lnTo>
                  <a:lnTo>
                    <a:pt x="69042" y="54853"/>
                  </a:lnTo>
                  <a:lnTo>
                    <a:pt x="69936" y="54470"/>
                  </a:lnTo>
                  <a:lnTo>
                    <a:pt x="70654" y="54151"/>
                  </a:lnTo>
                  <a:lnTo>
                    <a:pt x="71212" y="53912"/>
                  </a:lnTo>
                  <a:lnTo>
                    <a:pt x="71547" y="53752"/>
                  </a:lnTo>
                  <a:lnTo>
                    <a:pt x="71659" y="53704"/>
                  </a:lnTo>
                  <a:lnTo>
                    <a:pt x="71579" y="53513"/>
                  </a:lnTo>
                  <a:lnTo>
                    <a:pt x="71324" y="52938"/>
                  </a:lnTo>
                  <a:lnTo>
                    <a:pt x="70941" y="52061"/>
                  </a:lnTo>
                  <a:lnTo>
                    <a:pt x="70462" y="50944"/>
                  </a:lnTo>
                  <a:lnTo>
                    <a:pt x="69904" y="49651"/>
                  </a:lnTo>
                  <a:lnTo>
                    <a:pt x="69297" y="48263"/>
                  </a:lnTo>
                  <a:lnTo>
                    <a:pt x="68659" y="46811"/>
                  </a:lnTo>
                  <a:lnTo>
                    <a:pt x="68037" y="45375"/>
                  </a:lnTo>
                  <a:lnTo>
                    <a:pt x="67446" y="44035"/>
                  </a:lnTo>
                  <a:lnTo>
                    <a:pt x="66920" y="42822"/>
                  </a:lnTo>
                  <a:lnTo>
                    <a:pt x="66473" y="41817"/>
                  </a:lnTo>
                  <a:lnTo>
                    <a:pt x="66154" y="41083"/>
                  </a:lnTo>
                  <a:cubicBezTo>
                    <a:pt x="66090" y="40955"/>
                    <a:pt x="66026" y="40812"/>
                    <a:pt x="65979" y="40684"/>
                  </a:cubicBezTo>
                  <a:cubicBezTo>
                    <a:pt x="65963" y="40636"/>
                    <a:pt x="65947" y="40572"/>
                    <a:pt x="65963" y="40525"/>
                  </a:cubicBezTo>
                  <a:cubicBezTo>
                    <a:pt x="65979" y="40269"/>
                    <a:pt x="66010" y="40030"/>
                    <a:pt x="66026" y="39775"/>
                  </a:cubicBezTo>
                  <a:lnTo>
                    <a:pt x="66138" y="38498"/>
                  </a:lnTo>
                  <a:lnTo>
                    <a:pt x="66282" y="36966"/>
                  </a:lnTo>
                  <a:lnTo>
                    <a:pt x="66425" y="35435"/>
                  </a:lnTo>
                  <a:lnTo>
                    <a:pt x="66537" y="34158"/>
                  </a:lnTo>
                  <a:lnTo>
                    <a:pt x="66601" y="33408"/>
                  </a:lnTo>
                  <a:lnTo>
                    <a:pt x="66601" y="33296"/>
                  </a:lnTo>
                  <a:cubicBezTo>
                    <a:pt x="66633" y="34094"/>
                    <a:pt x="66760" y="34892"/>
                    <a:pt x="66984" y="35658"/>
                  </a:cubicBezTo>
                  <a:cubicBezTo>
                    <a:pt x="67175" y="36376"/>
                    <a:pt x="67462" y="37078"/>
                    <a:pt x="67829" y="37748"/>
                  </a:cubicBezTo>
                  <a:cubicBezTo>
                    <a:pt x="68180" y="38386"/>
                    <a:pt x="68611" y="38993"/>
                    <a:pt x="69090" y="39551"/>
                  </a:cubicBezTo>
                  <a:cubicBezTo>
                    <a:pt x="69585" y="40126"/>
                    <a:pt x="70127" y="40652"/>
                    <a:pt x="70717" y="41115"/>
                  </a:cubicBezTo>
                  <a:cubicBezTo>
                    <a:pt x="71324" y="41610"/>
                    <a:pt x="71962" y="42056"/>
                    <a:pt x="72648" y="42439"/>
                  </a:cubicBezTo>
                  <a:cubicBezTo>
                    <a:pt x="73350" y="42854"/>
                    <a:pt x="74068" y="43221"/>
                    <a:pt x="74818" y="43556"/>
                  </a:cubicBezTo>
                  <a:cubicBezTo>
                    <a:pt x="75584" y="43891"/>
                    <a:pt x="76382" y="44194"/>
                    <a:pt x="77180" y="44466"/>
                  </a:cubicBezTo>
                  <a:cubicBezTo>
                    <a:pt x="77993" y="44737"/>
                    <a:pt x="78839" y="44976"/>
                    <a:pt x="79685" y="45200"/>
                  </a:cubicBezTo>
                  <a:cubicBezTo>
                    <a:pt x="80514" y="45407"/>
                    <a:pt x="81408" y="45599"/>
                    <a:pt x="82270" y="45758"/>
                  </a:cubicBezTo>
                  <a:cubicBezTo>
                    <a:pt x="83147" y="45934"/>
                    <a:pt x="84009" y="46061"/>
                    <a:pt x="84886" y="46189"/>
                  </a:cubicBezTo>
                  <a:cubicBezTo>
                    <a:pt x="85764" y="46301"/>
                    <a:pt x="86610" y="46396"/>
                    <a:pt x="87471" y="46476"/>
                  </a:cubicBezTo>
                  <a:cubicBezTo>
                    <a:pt x="88301" y="46556"/>
                    <a:pt x="89131" y="46620"/>
                    <a:pt x="89960" y="46668"/>
                  </a:cubicBezTo>
                  <a:cubicBezTo>
                    <a:pt x="90742" y="46715"/>
                    <a:pt x="91524" y="46747"/>
                    <a:pt x="92322" y="46763"/>
                  </a:cubicBezTo>
                  <a:cubicBezTo>
                    <a:pt x="93040" y="46779"/>
                    <a:pt x="93758" y="46779"/>
                    <a:pt x="94476" y="46779"/>
                  </a:cubicBezTo>
                  <a:cubicBezTo>
                    <a:pt x="95098" y="46779"/>
                    <a:pt x="95736" y="46763"/>
                    <a:pt x="96375" y="46731"/>
                  </a:cubicBezTo>
                  <a:cubicBezTo>
                    <a:pt x="96949" y="46715"/>
                    <a:pt x="97508" y="46699"/>
                    <a:pt x="98082" y="46652"/>
                  </a:cubicBezTo>
                  <a:cubicBezTo>
                    <a:pt x="99694" y="46540"/>
                    <a:pt x="101289" y="46301"/>
                    <a:pt x="102869" y="45934"/>
                  </a:cubicBezTo>
                  <a:cubicBezTo>
                    <a:pt x="104129" y="45646"/>
                    <a:pt x="105470" y="45327"/>
                    <a:pt x="106602" y="44689"/>
                  </a:cubicBezTo>
                  <a:cubicBezTo>
                    <a:pt x="106906" y="44514"/>
                    <a:pt x="107480" y="44194"/>
                    <a:pt x="107384" y="43748"/>
                  </a:cubicBezTo>
                  <a:cubicBezTo>
                    <a:pt x="107289" y="43524"/>
                    <a:pt x="107113" y="43349"/>
                    <a:pt x="106890" y="43253"/>
                  </a:cubicBezTo>
                  <a:cubicBezTo>
                    <a:pt x="106842" y="43237"/>
                    <a:pt x="106794" y="43205"/>
                    <a:pt x="106746" y="43189"/>
                  </a:cubicBezTo>
                  <a:cubicBezTo>
                    <a:pt x="107065" y="43046"/>
                    <a:pt x="107496" y="42886"/>
                    <a:pt x="107703" y="42567"/>
                  </a:cubicBezTo>
                  <a:cubicBezTo>
                    <a:pt x="107943" y="42200"/>
                    <a:pt x="107608" y="41881"/>
                    <a:pt x="107273" y="41833"/>
                  </a:cubicBezTo>
                  <a:cubicBezTo>
                    <a:pt x="107161" y="41817"/>
                    <a:pt x="107053" y="41809"/>
                    <a:pt x="106946" y="41809"/>
                  </a:cubicBezTo>
                  <a:cubicBezTo>
                    <a:pt x="106838" y="41809"/>
                    <a:pt x="106730" y="41817"/>
                    <a:pt x="106618" y="41833"/>
                  </a:cubicBezTo>
                  <a:cubicBezTo>
                    <a:pt x="106922" y="41689"/>
                    <a:pt x="107305" y="41482"/>
                    <a:pt x="107352" y="41131"/>
                  </a:cubicBezTo>
                  <a:cubicBezTo>
                    <a:pt x="107416" y="40780"/>
                    <a:pt x="107081" y="40525"/>
                    <a:pt x="106762" y="40525"/>
                  </a:cubicBezTo>
                  <a:cubicBezTo>
                    <a:pt x="106555" y="40556"/>
                    <a:pt x="106347" y="40604"/>
                    <a:pt x="106156" y="40700"/>
                  </a:cubicBezTo>
                  <a:cubicBezTo>
                    <a:pt x="105948" y="40796"/>
                    <a:pt x="105725" y="40876"/>
                    <a:pt x="105501" y="40971"/>
                  </a:cubicBezTo>
                  <a:cubicBezTo>
                    <a:pt x="105039" y="41179"/>
                    <a:pt x="104592" y="41354"/>
                    <a:pt x="104129" y="41546"/>
                  </a:cubicBezTo>
                  <a:cubicBezTo>
                    <a:pt x="103651" y="41753"/>
                    <a:pt x="103156" y="41977"/>
                    <a:pt x="102661" y="42152"/>
                  </a:cubicBezTo>
                  <a:cubicBezTo>
                    <a:pt x="103092" y="41977"/>
                    <a:pt x="103459" y="41689"/>
                    <a:pt x="103730" y="41306"/>
                  </a:cubicBezTo>
                  <a:cubicBezTo>
                    <a:pt x="103954" y="40939"/>
                    <a:pt x="103954" y="40493"/>
                    <a:pt x="103762" y="40126"/>
                  </a:cubicBezTo>
                  <a:cubicBezTo>
                    <a:pt x="103425" y="39437"/>
                    <a:pt x="102641" y="39068"/>
                    <a:pt x="101885" y="39068"/>
                  </a:cubicBezTo>
                  <a:cubicBezTo>
                    <a:pt x="101749" y="39068"/>
                    <a:pt x="101613" y="39080"/>
                    <a:pt x="101481" y="39104"/>
                  </a:cubicBezTo>
                  <a:cubicBezTo>
                    <a:pt x="101050" y="39200"/>
                    <a:pt x="100667" y="39471"/>
                    <a:pt x="100427" y="39838"/>
                  </a:cubicBezTo>
                  <a:cubicBezTo>
                    <a:pt x="100458" y="39837"/>
                    <a:pt x="100489" y="39836"/>
                    <a:pt x="100519" y="39836"/>
                  </a:cubicBezTo>
                  <a:cubicBezTo>
                    <a:pt x="101224" y="39836"/>
                    <a:pt x="101939" y="40187"/>
                    <a:pt x="102199" y="40876"/>
                  </a:cubicBezTo>
                  <a:cubicBezTo>
                    <a:pt x="102502" y="41705"/>
                    <a:pt x="101911" y="42423"/>
                    <a:pt x="101209" y="42774"/>
                  </a:cubicBezTo>
                  <a:cubicBezTo>
                    <a:pt x="100733" y="43013"/>
                    <a:pt x="100173" y="43178"/>
                    <a:pt x="99628" y="43178"/>
                  </a:cubicBezTo>
                  <a:cubicBezTo>
                    <a:pt x="99187" y="43178"/>
                    <a:pt x="98756" y="43070"/>
                    <a:pt x="98385" y="42806"/>
                  </a:cubicBezTo>
                  <a:cubicBezTo>
                    <a:pt x="97954" y="42503"/>
                    <a:pt x="97460" y="41817"/>
                    <a:pt x="97731" y="41243"/>
                  </a:cubicBezTo>
                  <a:cubicBezTo>
                    <a:pt x="98050" y="40556"/>
                    <a:pt x="98944" y="40333"/>
                    <a:pt x="99582" y="40062"/>
                  </a:cubicBezTo>
                  <a:cubicBezTo>
                    <a:pt x="99805" y="39966"/>
                    <a:pt x="100938" y="39535"/>
                    <a:pt x="100571" y="39104"/>
                  </a:cubicBezTo>
                  <a:cubicBezTo>
                    <a:pt x="100400" y="38914"/>
                    <a:pt x="100120" y="38871"/>
                    <a:pt x="99844" y="38871"/>
                  </a:cubicBezTo>
                  <a:cubicBezTo>
                    <a:pt x="99658" y="38871"/>
                    <a:pt x="99474" y="38891"/>
                    <a:pt x="99327" y="38897"/>
                  </a:cubicBezTo>
                  <a:cubicBezTo>
                    <a:pt x="98385" y="38913"/>
                    <a:pt x="97444" y="39152"/>
                    <a:pt x="96598" y="39583"/>
                  </a:cubicBezTo>
                  <a:cubicBezTo>
                    <a:pt x="96040" y="39870"/>
                    <a:pt x="95545" y="40269"/>
                    <a:pt x="95146" y="40764"/>
                  </a:cubicBezTo>
                  <a:cubicBezTo>
                    <a:pt x="95018" y="40923"/>
                    <a:pt x="94891" y="41099"/>
                    <a:pt x="94795" y="41274"/>
                  </a:cubicBezTo>
                  <a:cubicBezTo>
                    <a:pt x="94747" y="41370"/>
                    <a:pt x="94699" y="41482"/>
                    <a:pt x="94635" y="41578"/>
                  </a:cubicBezTo>
                  <a:cubicBezTo>
                    <a:pt x="94635" y="41578"/>
                    <a:pt x="94620" y="41594"/>
                    <a:pt x="94620" y="41610"/>
                  </a:cubicBezTo>
                  <a:lnTo>
                    <a:pt x="94380" y="41498"/>
                  </a:lnTo>
                  <a:lnTo>
                    <a:pt x="93694" y="41195"/>
                  </a:lnTo>
                  <a:lnTo>
                    <a:pt x="92657" y="40716"/>
                  </a:lnTo>
                  <a:lnTo>
                    <a:pt x="91333" y="40110"/>
                  </a:lnTo>
                  <a:lnTo>
                    <a:pt x="89801" y="39392"/>
                  </a:lnTo>
                  <a:lnTo>
                    <a:pt x="88125" y="38626"/>
                  </a:lnTo>
                  <a:lnTo>
                    <a:pt x="86402" y="37828"/>
                  </a:lnTo>
                  <a:lnTo>
                    <a:pt x="84711" y="37046"/>
                  </a:lnTo>
                  <a:lnTo>
                    <a:pt x="83115" y="36312"/>
                  </a:lnTo>
                  <a:lnTo>
                    <a:pt x="81695" y="35674"/>
                  </a:lnTo>
                  <a:lnTo>
                    <a:pt x="80530" y="35131"/>
                  </a:lnTo>
                  <a:lnTo>
                    <a:pt x="79701" y="34748"/>
                  </a:lnTo>
                  <a:cubicBezTo>
                    <a:pt x="79541" y="34701"/>
                    <a:pt x="79397" y="34621"/>
                    <a:pt x="79254" y="34541"/>
                  </a:cubicBezTo>
                  <a:cubicBezTo>
                    <a:pt x="79190" y="34493"/>
                    <a:pt x="79190" y="34445"/>
                    <a:pt x="79174" y="34366"/>
                  </a:cubicBezTo>
                  <a:lnTo>
                    <a:pt x="78903" y="33424"/>
                  </a:lnTo>
                  <a:lnTo>
                    <a:pt x="78488" y="31908"/>
                  </a:lnTo>
                  <a:lnTo>
                    <a:pt x="77993" y="30137"/>
                  </a:lnTo>
                  <a:lnTo>
                    <a:pt x="77483" y="28350"/>
                  </a:lnTo>
                  <a:lnTo>
                    <a:pt x="77084" y="26898"/>
                  </a:lnTo>
                  <a:lnTo>
                    <a:pt x="76829" y="26021"/>
                  </a:lnTo>
                  <a:lnTo>
                    <a:pt x="76797" y="25893"/>
                  </a:lnTo>
                  <a:cubicBezTo>
                    <a:pt x="76478" y="24760"/>
                    <a:pt x="76206" y="23595"/>
                    <a:pt x="75951" y="22446"/>
                  </a:cubicBezTo>
                  <a:cubicBezTo>
                    <a:pt x="75696" y="21314"/>
                    <a:pt x="75504" y="20197"/>
                    <a:pt x="75249" y="19080"/>
                  </a:cubicBezTo>
                  <a:cubicBezTo>
                    <a:pt x="75042" y="18186"/>
                    <a:pt x="74818" y="17325"/>
                    <a:pt x="74547" y="16463"/>
                  </a:cubicBezTo>
                  <a:cubicBezTo>
                    <a:pt x="74292" y="15697"/>
                    <a:pt x="74020" y="14931"/>
                    <a:pt x="73685" y="14197"/>
                  </a:cubicBezTo>
                  <a:cubicBezTo>
                    <a:pt x="73398" y="13543"/>
                    <a:pt x="73063" y="12889"/>
                    <a:pt x="72696" y="12266"/>
                  </a:cubicBezTo>
                  <a:cubicBezTo>
                    <a:pt x="72361" y="11692"/>
                    <a:pt x="71994" y="11150"/>
                    <a:pt x="71595" y="10639"/>
                  </a:cubicBezTo>
                  <a:cubicBezTo>
                    <a:pt x="71228" y="10160"/>
                    <a:pt x="70829" y="9714"/>
                    <a:pt x="70398" y="9299"/>
                  </a:cubicBezTo>
                  <a:cubicBezTo>
                    <a:pt x="70015" y="8900"/>
                    <a:pt x="69585" y="8533"/>
                    <a:pt x="69154" y="8198"/>
                  </a:cubicBezTo>
                  <a:cubicBezTo>
                    <a:pt x="68340" y="7591"/>
                    <a:pt x="67462" y="7081"/>
                    <a:pt x="66537" y="6682"/>
                  </a:cubicBezTo>
                  <a:cubicBezTo>
                    <a:pt x="66106" y="6506"/>
                    <a:pt x="65675" y="6347"/>
                    <a:pt x="65245" y="6219"/>
                  </a:cubicBezTo>
                  <a:cubicBezTo>
                    <a:pt x="64814" y="6091"/>
                    <a:pt x="64399" y="5980"/>
                    <a:pt x="63968" y="5900"/>
                  </a:cubicBezTo>
                  <a:cubicBezTo>
                    <a:pt x="63553" y="5820"/>
                    <a:pt x="63154" y="5756"/>
                    <a:pt x="62739" y="5725"/>
                  </a:cubicBezTo>
                  <a:cubicBezTo>
                    <a:pt x="62357" y="5677"/>
                    <a:pt x="61974" y="5661"/>
                    <a:pt x="61591" y="5645"/>
                  </a:cubicBezTo>
                  <a:cubicBezTo>
                    <a:pt x="61488" y="5640"/>
                    <a:pt x="61385" y="5638"/>
                    <a:pt x="61282" y="5638"/>
                  </a:cubicBezTo>
                  <a:cubicBezTo>
                    <a:pt x="61034" y="5638"/>
                    <a:pt x="60786" y="5649"/>
                    <a:pt x="60538" y="5661"/>
                  </a:cubicBezTo>
                  <a:cubicBezTo>
                    <a:pt x="60218" y="5661"/>
                    <a:pt x="59899" y="5693"/>
                    <a:pt x="59596" y="5725"/>
                  </a:cubicBezTo>
                  <a:cubicBezTo>
                    <a:pt x="59325" y="5756"/>
                    <a:pt x="59054" y="5788"/>
                    <a:pt x="58798" y="5836"/>
                  </a:cubicBezTo>
                  <a:cubicBezTo>
                    <a:pt x="58591" y="5868"/>
                    <a:pt x="58368" y="5900"/>
                    <a:pt x="58160" y="5948"/>
                  </a:cubicBezTo>
                  <a:cubicBezTo>
                    <a:pt x="58016" y="5964"/>
                    <a:pt x="57873" y="6012"/>
                    <a:pt x="57729" y="6044"/>
                  </a:cubicBezTo>
                  <a:cubicBezTo>
                    <a:pt x="57687" y="6058"/>
                    <a:pt x="57568" y="6110"/>
                    <a:pt x="57520" y="6110"/>
                  </a:cubicBezTo>
                  <a:cubicBezTo>
                    <a:pt x="57514" y="6110"/>
                    <a:pt x="57509" y="6109"/>
                    <a:pt x="57506" y="6107"/>
                  </a:cubicBezTo>
                  <a:lnTo>
                    <a:pt x="57474" y="6107"/>
                  </a:lnTo>
                  <a:lnTo>
                    <a:pt x="57474" y="268"/>
                  </a:lnTo>
                  <a:cubicBezTo>
                    <a:pt x="57490" y="188"/>
                    <a:pt x="57490" y="108"/>
                    <a:pt x="57474" y="12"/>
                  </a:cubicBezTo>
                  <a:lnTo>
                    <a:pt x="51826" y="12"/>
                  </a:lnTo>
                  <a:cubicBezTo>
                    <a:pt x="51770" y="4"/>
                    <a:pt x="51710" y="0"/>
                    <a:pt x="51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3664800" y="2906125"/>
              <a:ext cx="2704975" cy="1545600"/>
            </a:xfrm>
            <a:custGeom>
              <a:avLst/>
              <a:gdLst/>
              <a:ahLst/>
              <a:cxnLst/>
              <a:rect l="l" t="t" r="r" b="b"/>
              <a:pathLst>
                <a:path w="108199" h="61824" extrusionOk="0">
                  <a:moveTo>
                    <a:pt x="7915" y="40219"/>
                  </a:moveTo>
                  <a:cubicBezTo>
                    <a:pt x="8170" y="40363"/>
                    <a:pt x="8442" y="40474"/>
                    <a:pt x="8729" y="40586"/>
                  </a:cubicBezTo>
                  <a:cubicBezTo>
                    <a:pt x="9144" y="40714"/>
                    <a:pt x="9543" y="40921"/>
                    <a:pt x="9894" y="41192"/>
                  </a:cubicBezTo>
                  <a:cubicBezTo>
                    <a:pt x="10165" y="41432"/>
                    <a:pt x="10277" y="41655"/>
                    <a:pt x="10229" y="41894"/>
                  </a:cubicBezTo>
                  <a:cubicBezTo>
                    <a:pt x="10181" y="42150"/>
                    <a:pt x="10069" y="42389"/>
                    <a:pt x="9894" y="42580"/>
                  </a:cubicBezTo>
                  <a:cubicBezTo>
                    <a:pt x="9558" y="42974"/>
                    <a:pt x="9047" y="43183"/>
                    <a:pt x="8456" y="43183"/>
                  </a:cubicBezTo>
                  <a:cubicBezTo>
                    <a:pt x="8232" y="43183"/>
                    <a:pt x="7997" y="43152"/>
                    <a:pt x="7756" y="43091"/>
                  </a:cubicBezTo>
                  <a:cubicBezTo>
                    <a:pt x="7357" y="42979"/>
                    <a:pt x="6032" y="42564"/>
                    <a:pt x="6096" y="41559"/>
                  </a:cubicBezTo>
                  <a:cubicBezTo>
                    <a:pt x="6128" y="40873"/>
                    <a:pt x="6750" y="40394"/>
                    <a:pt x="7325" y="40251"/>
                  </a:cubicBezTo>
                  <a:cubicBezTo>
                    <a:pt x="7468" y="40235"/>
                    <a:pt x="7596" y="40219"/>
                    <a:pt x="7724" y="40219"/>
                  </a:cubicBezTo>
                  <a:close/>
                  <a:moveTo>
                    <a:pt x="100697" y="40264"/>
                  </a:moveTo>
                  <a:cubicBezTo>
                    <a:pt x="101269" y="40264"/>
                    <a:pt x="101941" y="40541"/>
                    <a:pt x="102183" y="41176"/>
                  </a:cubicBezTo>
                  <a:cubicBezTo>
                    <a:pt x="102454" y="41910"/>
                    <a:pt x="101880" y="42517"/>
                    <a:pt x="101290" y="42804"/>
                  </a:cubicBezTo>
                  <a:cubicBezTo>
                    <a:pt x="101056" y="42925"/>
                    <a:pt x="100463" y="43189"/>
                    <a:pt x="99815" y="43189"/>
                  </a:cubicBezTo>
                  <a:cubicBezTo>
                    <a:pt x="99443" y="43189"/>
                    <a:pt x="99054" y="43102"/>
                    <a:pt x="98705" y="42852"/>
                  </a:cubicBezTo>
                  <a:cubicBezTo>
                    <a:pt x="98338" y="42596"/>
                    <a:pt x="97891" y="41990"/>
                    <a:pt x="98098" y="41543"/>
                  </a:cubicBezTo>
                  <a:cubicBezTo>
                    <a:pt x="98338" y="41049"/>
                    <a:pt x="98960" y="40809"/>
                    <a:pt x="99503" y="40602"/>
                  </a:cubicBezTo>
                  <a:cubicBezTo>
                    <a:pt x="99614" y="40554"/>
                    <a:pt x="99742" y="40522"/>
                    <a:pt x="99854" y="40474"/>
                  </a:cubicBezTo>
                  <a:lnTo>
                    <a:pt x="99885" y="40458"/>
                  </a:lnTo>
                  <a:cubicBezTo>
                    <a:pt x="100013" y="40410"/>
                    <a:pt x="100141" y="40347"/>
                    <a:pt x="100268" y="40283"/>
                  </a:cubicBezTo>
                  <a:lnTo>
                    <a:pt x="100603" y="40267"/>
                  </a:lnTo>
                  <a:cubicBezTo>
                    <a:pt x="100634" y="40265"/>
                    <a:pt x="100666" y="40264"/>
                    <a:pt x="100697" y="40264"/>
                  </a:cubicBezTo>
                  <a:close/>
                  <a:moveTo>
                    <a:pt x="57443" y="441"/>
                  </a:moveTo>
                  <a:lnTo>
                    <a:pt x="57443" y="489"/>
                  </a:lnTo>
                  <a:lnTo>
                    <a:pt x="57443" y="6328"/>
                  </a:lnTo>
                  <a:lnTo>
                    <a:pt x="57458" y="6632"/>
                  </a:lnTo>
                  <a:lnTo>
                    <a:pt x="57714" y="6520"/>
                  </a:lnTo>
                  <a:cubicBezTo>
                    <a:pt x="57778" y="6520"/>
                    <a:pt x="57857" y="6504"/>
                    <a:pt x="57921" y="6472"/>
                  </a:cubicBezTo>
                  <a:lnTo>
                    <a:pt x="57953" y="6456"/>
                  </a:lnTo>
                  <a:cubicBezTo>
                    <a:pt x="58097" y="6424"/>
                    <a:pt x="58240" y="6392"/>
                    <a:pt x="58384" y="6360"/>
                  </a:cubicBezTo>
                  <a:cubicBezTo>
                    <a:pt x="58591" y="6312"/>
                    <a:pt x="58799" y="6281"/>
                    <a:pt x="59006" y="6249"/>
                  </a:cubicBezTo>
                  <a:cubicBezTo>
                    <a:pt x="59262" y="6201"/>
                    <a:pt x="59517" y="6169"/>
                    <a:pt x="59788" y="6137"/>
                  </a:cubicBezTo>
                  <a:cubicBezTo>
                    <a:pt x="60091" y="6105"/>
                    <a:pt x="60410" y="6089"/>
                    <a:pt x="60714" y="6073"/>
                  </a:cubicBezTo>
                  <a:lnTo>
                    <a:pt x="61751" y="6073"/>
                  </a:lnTo>
                  <a:cubicBezTo>
                    <a:pt x="62134" y="6073"/>
                    <a:pt x="62517" y="6105"/>
                    <a:pt x="62884" y="6153"/>
                  </a:cubicBezTo>
                  <a:cubicBezTo>
                    <a:pt x="63298" y="6185"/>
                    <a:pt x="63697" y="6249"/>
                    <a:pt x="64096" y="6328"/>
                  </a:cubicBezTo>
                  <a:cubicBezTo>
                    <a:pt x="64527" y="6408"/>
                    <a:pt x="64958" y="6520"/>
                    <a:pt x="65357" y="6632"/>
                  </a:cubicBezTo>
                  <a:cubicBezTo>
                    <a:pt x="65788" y="6759"/>
                    <a:pt x="66218" y="6919"/>
                    <a:pt x="66633" y="7094"/>
                  </a:cubicBezTo>
                  <a:cubicBezTo>
                    <a:pt x="67543" y="7477"/>
                    <a:pt x="68404" y="7988"/>
                    <a:pt x="69186" y="8594"/>
                  </a:cubicBezTo>
                  <a:cubicBezTo>
                    <a:pt x="69617" y="8913"/>
                    <a:pt x="70032" y="9280"/>
                    <a:pt x="70415" y="9663"/>
                  </a:cubicBezTo>
                  <a:cubicBezTo>
                    <a:pt x="70846" y="10078"/>
                    <a:pt x="71229" y="10525"/>
                    <a:pt x="71596" y="10988"/>
                  </a:cubicBezTo>
                  <a:cubicBezTo>
                    <a:pt x="71978" y="11498"/>
                    <a:pt x="72345" y="12041"/>
                    <a:pt x="72681" y="12599"/>
                  </a:cubicBezTo>
                  <a:cubicBezTo>
                    <a:pt x="73047" y="13205"/>
                    <a:pt x="73367" y="13844"/>
                    <a:pt x="73670" y="14514"/>
                  </a:cubicBezTo>
                  <a:cubicBezTo>
                    <a:pt x="73989" y="15232"/>
                    <a:pt x="74276" y="15982"/>
                    <a:pt x="74515" y="16748"/>
                  </a:cubicBezTo>
                  <a:cubicBezTo>
                    <a:pt x="74787" y="17561"/>
                    <a:pt x="75026" y="18423"/>
                    <a:pt x="75218" y="19333"/>
                  </a:cubicBezTo>
                  <a:cubicBezTo>
                    <a:pt x="75345" y="19907"/>
                    <a:pt x="75473" y="20497"/>
                    <a:pt x="75585" y="21072"/>
                  </a:cubicBezTo>
                  <a:cubicBezTo>
                    <a:pt x="75696" y="21614"/>
                    <a:pt x="75808" y="22157"/>
                    <a:pt x="75920" y="22699"/>
                  </a:cubicBezTo>
                  <a:cubicBezTo>
                    <a:pt x="76207" y="23976"/>
                    <a:pt x="76478" y="25125"/>
                    <a:pt x="76781" y="26178"/>
                  </a:cubicBezTo>
                  <a:lnTo>
                    <a:pt x="79143" y="34682"/>
                  </a:lnTo>
                  <a:cubicBezTo>
                    <a:pt x="79159" y="34778"/>
                    <a:pt x="79207" y="34874"/>
                    <a:pt x="79286" y="34938"/>
                  </a:cubicBezTo>
                  <a:cubicBezTo>
                    <a:pt x="79398" y="35017"/>
                    <a:pt x="79510" y="35065"/>
                    <a:pt x="79637" y="35113"/>
                  </a:cubicBezTo>
                  <a:cubicBezTo>
                    <a:pt x="79685" y="35129"/>
                    <a:pt x="79733" y="35145"/>
                    <a:pt x="79765" y="35161"/>
                  </a:cubicBezTo>
                  <a:lnTo>
                    <a:pt x="94700" y="42022"/>
                  </a:lnTo>
                  <a:lnTo>
                    <a:pt x="94907" y="42086"/>
                  </a:lnTo>
                  <a:lnTo>
                    <a:pt x="94971" y="41910"/>
                  </a:lnTo>
                  <a:cubicBezTo>
                    <a:pt x="95035" y="41831"/>
                    <a:pt x="95067" y="41767"/>
                    <a:pt x="95099" y="41687"/>
                  </a:cubicBezTo>
                  <a:cubicBezTo>
                    <a:pt x="95115" y="41655"/>
                    <a:pt x="95115" y="41623"/>
                    <a:pt x="95131" y="41591"/>
                  </a:cubicBezTo>
                  <a:cubicBezTo>
                    <a:pt x="95242" y="41432"/>
                    <a:pt x="95338" y="41272"/>
                    <a:pt x="95466" y="41113"/>
                  </a:cubicBezTo>
                  <a:cubicBezTo>
                    <a:pt x="95849" y="40650"/>
                    <a:pt x="96327" y="40267"/>
                    <a:pt x="96870" y="39980"/>
                  </a:cubicBezTo>
                  <a:cubicBezTo>
                    <a:pt x="97684" y="39565"/>
                    <a:pt x="98593" y="39341"/>
                    <a:pt x="99503" y="39325"/>
                  </a:cubicBezTo>
                  <a:lnTo>
                    <a:pt x="99694" y="39309"/>
                  </a:lnTo>
                  <a:cubicBezTo>
                    <a:pt x="99791" y="39304"/>
                    <a:pt x="99900" y="39298"/>
                    <a:pt x="100008" y="39298"/>
                  </a:cubicBezTo>
                  <a:cubicBezTo>
                    <a:pt x="100237" y="39298"/>
                    <a:pt x="100463" y="39328"/>
                    <a:pt x="100572" y="39469"/>
                  </a:cubicBezTo>
                  <a:cubicBezTo>
                    <a:pt x="100603" y="39501"/>
                    <a:pt x="100603" y="39517"/>
                    <a:pt x="100603" y="39517"/>
                  </a:cubicBezTo>
                  <a:cubicBezTo>
                    <a:pt x="100588" y="39565"/>
                    <a:pt x="100492" y="39756"/>
                    <a:pt x="99710" y="40075"/>
                  </a:cubicBezTo>
                  <a:lnTo>
                    <a:pt x="99678" y="40091"/>
                  </a:lnTo>
                  <a:cubicBezTo>
                    <a:pt x="99566" y="40139"/>
                    <a:pt x="99455" y="40171"/>
                    <a:pt x="99343" y="40219"/>
                  </a:cubicBezTo>
                  <a:cubicBezTo>
                    <a:pt x="98721" y="40458"/>
                    <a:pt x="98019" y="40714"/>
                    <a:pt x="97715" y="41368"/>
                  </a:cubicBezTo>
                  <a:cubicBezTo>
                    <a:pt x="97380" y="42086"/>
                    <a:pt x="97987" y="42868"/>
                    <a:pt x="98449" y="43203"/>
                  </a:cubicBezTo>
                  <a:cubicBezTo>
                    <a:pt x="98830" y="43472"/>
                    <a:pt x="99300" y="43608"/>
                    <a:pt x="99814" y="43608"/>
                  </a:cubicBezTo>
                  <a:cubicBezTo>
                    <a:pt x="100336" y="43608"/>
                    <a:pt x="100903" y="43468"/>
                    <a:pt x="101465" y="43187"/>
                  </a:cubicBezTo>
                  <a:cubicBezTo>
                    <a:pt x="102263" y="42772"/>
                    <a:pt x="102917" y="41958"/>
                    <a:pt x="102566" y="41033"/>
                  </a:cubicBezTo>
                  <a:cubicBezTo>
                    <a:pt x="102311" y="40379"/>
                    <a:pt x="101720" y="39948"/>
                    <a:pt x="101034" y="39868"/>
                  </a:cubicBezTo>
                  <a:cubicBezTo>
                    <a:pt x="101210" y="39692"/>
                    <a:pt x="101433" y="39581"/>
                    <a:pt x="101688" y="39533"/>
                  </a:cubicBezTo>
                  <a:cubicBezTo>
                    <a:pt x="101801" y="39513"/>
                    <a:pt x="101920" y="39503"/>
                    <a:pt x="102041" y="39503"/>
                  </a:cubicBezTo>
                  <a:cubicBezTo>
                    <a:pt x="102693" y="39503"/>
                    <a:pt x="103422" y="39797"/>
                    <a:pt x="103731" y="40442"/>
                  </a:cubicBezTo>
                  <a:cubicBezTo>
                    <a:pt x="103906" y="40746"/>
                    <a:pt x="103906" y="41113"/>
                    <a:pt x="103731" y="41416"/>
                  </a:cubicBezTo>
                  <a:cubicBezTo>
                    <a:pt x="103476" y="41751"/>
                    <a:pt x="103140" y="42022"/>
                    <a:pt x="102742" y="42182"/>
                  </a:cubicBezTo>
                  <a:lnTo>
                    <a:pt x="102901" y="42564"/>
                  </a:lnTo>
                  <a:cubicBezTo>
                    <a:pt x="103396" y="42389"/>
                    <a:pt x="103906" y="42166"/>
                    <a:pt x="104385" y="41958"/>
                  </a:cubicBezTo>
                  <a:lnTo>
                    <a:pt x="104768" y="41799"/>
                  </a:lnTo>
                  <a:cubicBezTo>
                    <a:pt x="105103" y="41671"/>
                    <a:pt x="105422" y="41527"/>
                    <a:pt x="105757" y="41384"/>
                  </a:cubicBezTo>
                  <a:cubicBezTo>
                    <a:pt x="105965" y="41304"/>
                    <a:pt x="106188" y="41208"/>
                    <a:pt x="106411" y="41128"/>
                  </a:cubicBezTo>
                  <a:lnTo>
                    <a:pt x="106507" y="41081"/>
                  </a:lnTo>
                  <a:cubicBezTo>
                    <a:pt x="106635" y="41017"/>
                    <a:pt x="106794" y="40969"/>
                    <a:pt x="106938" y="40969"/>
                  </a:cubicBezTo>
                  <a:cubicBezTo>
                    <a:pt x="106951" y="40967"/>
                    <a:pt x="106964" y="40966"/>
                    <a:pt x="106978" y="40966"/>
                  </a:cubicBezTo>
                  <a:cubicBezTo>
                    <a:pt x="107092" y="40966"/>
                    <a:pt x="107203" y="41027"/>
                    <a:pt x="107289" y="41113"/>
                  </a:cubicBezTo>
                  <a:cubicBezTo>
                    <a:pt x="107337" y="41160"/>
                    <a:pt x="107353" y="41240"/>
                    <a:pt x="107337" y="41320"/>
                  </a:cubicBezTo>
                  <a:cubicBezTo>
                    <a:pt x="107289" y="41559"/>
                    <a:pt x="106986" y="41735"/>
                    <a:pt x="106715" y="41862"/>
                  </a:cubicBezTo>
                  <a:lnTo>
                    <a:pt x="105470" y="42453"/>
                  </a:lnTo>
                  <a:lnTo>
                    <a:pt x="106842" y="42245"/>
                  </a:lnTo>
                  <a:cubicBezTo>
                    <a:pt x="106938" y="42229"/>
                    <a:pt x="107034" y="42221"/>
                    <a:pt x="107129" y="42221"/>
                  </a:cubicBezTo>
                  <a:cubicBezTo>
                    <a:pt x="107225" y="42221"/>
                    <a:pt x="107321" y="42229"/>
                    <a:pt x="107417" y="42245"/>
                  </a:cubicBezTo>
                  <a:cubicBezTo>
                    <a:pt x="107560" y="42261"/>
                    <a:pt x="107672" y="42341"/>
                    <a:pt x="107736" y="42453"/>
                  </a:cubicBezTo>
                  <a:cubicBezTo>
                    <a:pt x="107768" y="42517"/>
                    <a:pt x="107752" y="42596"/>
                    <a:pt x="107704" y="42644"/>
                  </a:cubicBezTo>
                  <a:cubicBezTo>
                    <a:pt x="107560" y="42884"/>
                    <a:pt x="107209" y="43043"/>
                    <a:pt x="106938" y="43155"/>
                  </a:cubicBezTo>
                  <a:lnTo>
                    <a:pt x="106348" y="43410"/>
                  </a:lnTo>
                  <a:lnTo>
                    <a:pt x="106858" y="43586"/>
                  </a:lnTo>
                  <a:cubicBezTo>
                    <a:pt x="106890" y="43602"/>
                    <a:pt x="106938" y="43618"/>
                    <a:pt x="106970" y="43634"/>
                  </a:cubicBezTo>
                  <a:cubicBezTo>
                    <a:pt x="107193" y="43745"/>
                    <a:pt x="107337" y="43873"/>
                    <a:pt x="107353" y="44001"/>
                  </a:cubicBezTo>
                  <a:cubicBezTo>
                    <a:pt x="107417" y="44288"/>
                    <a:pt x="106874" y="44591"/>
                    <a:pt x="106683" y="44703"/>
                  </a:cubicBezTo>
                  <a:cubicBezTo>
                    <a:pt x="105534" y="45341"/>
                    <a:pt x="104130" y="45676"/>
                    <a:pt x="102997" y="45931"/>
                  </a:cubicBezTo>
                  <a:cubicBezTo>
                    <a:pt x="101433" y="46298"/>
                    <a:pt x="99838" y="46538"/>
                    <a:pt x="98242" y="46649"/>
                  </a:cubicBezTo>
                  <a:cubicBezTo>
                    <a:pt x="97731" y="46681"/>
                    <a:pt x="97157" y="46697"/>
                    <a:pt x="96535" y="46729"/>
                  </a:cubicBezTo>
                  <a:cubicBezTo>
                    <a:pt x="95912" y="46745"/>
                    <a:pt x="95274" y="46761"/>
                    <a:pt x="94652" y="46761"/>
                  </a:cubicBezTo>
                  <a:cubicBezTo>
                    <a:pt x="93934" y="46761"/>
                    <a:pt x="93200" y="46761"/>
                    <a:pt x="92498" y="46745"/>
                  </a:cubicBezTo>
                  <a:cubicBezTo>
                    <a:pt x="91716" y="46729"/>
                    <a:pt x="90918" y="46697"/>
                    <a:pt x="90152" y="46649"/>
                  </a:cubicBezTo>
                  <a:cubicBezTo>
                    <a:pt x="89307" y="46601"/>
                    <a:pt x="88477" y="46538"/>
                    <a:pt x="87663" y="46474"/>
                  </a:cubicBezTo>
                  <a:cubicBezTo>
                    <a:pt x="86786" y="46394"/>
                    <a:pt x="85924" y="46282"/>
                    <a:pt x="85094" y="46171"/>
                  </a:cubicBezTo>
                  <a:cubicBezTo>
                    <a:pt x="84201" y="46059"/>
                    <a:pt x="83323" y="45915"/>
                    <a:pt x="82493" y="45756"/>
                  </a:cubicBezTo>
                  <a:cubicBezTo>
                    <a:pt x="81600" y="45580"/>
                    <a:pt x="80738" y="45389"/>
                    <a:pt x="79925" y="45181"/>
                  </a:cubicBezTo>
                  <a:cubicBezTo>
                    <a:pt x="79063" y="44974"/>
                    <a:pt x="78217" y="44735"/>
                    <a:pt x="77451" y="44463"/>
                  </a:cubicBezTo>
                  <a:cubicBezTo>
                    <a:pt x="76622" y="44192"/>
                    <a:pt x="75824" y="43889"/>
                    <a:pt x="75090" y="43570"/>
                  </a:cubicBezTo>
                  <a:cubicBezTo>
                    <a:pt x="74356" y="43235"/>
                    <a:pt x="73638" y="42868"/>
                    <a:pt x="72936" y="42469"/>
                  </a:cubicBezTo>
                  <a:cubicBezTo>
                    <a:pt x="72266" y="42070"/>
                    <a:pt x="71627" y="41639"/>
                    <a:pt x="71037" y="41160"/>
                  </a:cubicBezTo>
                  <a:cubicBezTo>
                    <a:pt x="70463" y="40682"/>
                    <a:pt x="69920" y="40171"/>
                    <a:pt x="69441" y="39613"/>
                  </a:cubicBezTo>
                  <a:cubicBezTo>
                    <a:pt x="68963" y="39070"/>
                    <a:pt x="68548" y="38480"/>
                    <a:pt x="68197" y="37842"/>
                  </a:cubicBezTo>
                  <a:cubicBezTo>
                    <a:pt x="67846" y="37187"/>
                    <a:pt x="67559" y="36517"/>
                    <a:pt x="67367" y="35799"/>
                  </a:cubicBezTo>
                  <a:cubicBezTo>
                    <a:pt x="67160" y="35049"/>
                    <a:pt x="67032" y="34267"/>
                    <a:pt x="67000" y="33486"/>
                  </a:cubicBezTo>
                  <a:lnTo>
                    <a:pt x="66585" y="33486"/>
                  </a:lnTo>
                  <a:lnTo>
                    <a:pt x="65979" y="40203"/>
                  </a:lnTo>
                  <a:cubicBezTo>
                    <a:pt x="65963" y="40363"/>
                    <a:pt x="65947" y="40538"/>
                    <a:pt x="65931" y="40714"/>
                  </a:cubicBezTo>
                  <a:cubicBezTo>
                    <a:pt x="65931" y="40793"/>
                    <a:pt x="65931" y="40873"/>
                    <a:pt x="65963" y="40953"/>
                  </a:cubicBezTo>
                  <a:cubicBezTo>
                    <a:pt x="65995" y="41049"/>
                    <a:pt x="66043" y="41144"/>
                    <a:pt x="66091" y="41240"/>
                  </a:cubicBezTo>
                  <a:lnTo>
                    <a:pt x="66139" y="41368"/>
                  </a:lnTo>
                  <a:lnTo>
                    <a:pt x="70925" y="52361"/>
                  </a:lnTo>
                  <a:lnTo>
                    <a:pt x="71564" y="53813"/>
                  </a:lnTo>
                  <a:lnTo>
                    <a:pt x="54331" y="61313"/>
                  </a:lnTo>
                  <a:lnTo>
                    <a:pt x="54251" y="61361"/>
                  </a:lnTo>
                  <a:cubicBezTo>
                    <a:pt x="54219" y="61377"/>
                    <a:pt x="54172" y="61393"/>
                    <a:pt x="54140" y="61409"/>
                  </a:cubicBezTo>
                  <a:cubicBezTo>
                    <a:pt x="54108" y="61393"/>
                    <a:pt x="54076" y="61377"/>
                    <a:pt x="54044" y="61361"/>
                  </a:cubicBezTo>
                  <a:lnTo>
                    <a:pt x="53964" y="61329"/>
                  </a:lnTo>
                  <a:lnTo>
                    <a:pt x="36700" y="53813"/>
                  </a:lnTo>
                  <a:cubicBezTo>
                    <a:pt x="36716" y="53766"/>
                    <a:pt x="36748" y="53718"/>
                    <a:pt x="36764" y="53670"/>
                  </a:cubicBezTo>
                  <a:cubicBezTo>
                    <a:pt x="36795" y="53622"/>
                    <a:pt x="36811" y="53574"/>
                    <a:pt x="36843" y="53542"/>
                  </a:cubicBezTo>
                  <a:lnTo>
                    <a:pt x="42300" y="41001"/>
                  </a:lnTo>
                  <a:cubicBezTo>
                    <a:pt x="42332" y="40937"/>
                    <a:pt x="42348" y="40873"/>
                    <a:pt x="42348" y="40809"/>
                  </a:cubicBezTo>
                  <a:cubicBezTo>
                    <a:pt x="42364" y="40666"/>
                    <a:pt x="42348" y="40522"/>
                    <a:pt x="42316" y="40379"/>
                  </a:cubicBezTo>
                  <a:cubicBezTo>
                    <a:pt x="42316" y="40315"/>
                    <a:pt x="42300" y="40267"/>
                    <a:pt x="42300" y="40203"/>
                  </a:cubicBezTo>
                  <a:lnTo>
                    <a:pt x="41471" y="33055"/>
                  </a:lnTo>
                  <a:lnTo>
                    <a:pt x="41056" y="33055"/>
                  </a:lnTo>
                  <a:cubicBezTo>
                    <a:pt x="41024" y="33454"/>
                    <a:pt x="40992" y="33837"/>
                    <a:pt x="40928" y="34220"/>
                  </a:cubicBezTo>
                  <a:cubicBezTo>
                    <a:pt x="40705" y="35687"/>
                    <a:pt x="40146" y="37108"/>
                    <a:pt x="39317" y="38336"/>
                  </a:cubicBezTo>
                  <a:cubicBezTo>
                    <a:pt x="38902" y="38942"/>
                    <a:pt x="38423" y="39517"/>
                    <a:pt x="37896" y="40027"/>
                  </a:cubicBezTo>
                  <a:cubicBezTo>
                    <a:pt x="37370" y="40554"/>
                    <a:pt x="36780" y="41033"/>
                    <a:pt x="36173" y="41479"/>
                  </a:cubicBezTo>
                  <a:cubicBezTo>
                    <a:pt x="35519" y="41926"/>
                    <a:pt x="34849" y="42341"/>
                    <a:pt x="34147" y="42724"/>
                  </a:cubicBezTo>
                  <a:cubicBezTo>
                    <a:pt x="33413" y="43107"/>
                    <a:pt x="32663" y="43458"/>
                    <a:pt x="31897" y="43761"/>
                  </a:cubicBezTo>
                  <a:cubicBezTo>
                    <a:pt x="31147" y="44064"/>
                    <a:pt x="30333" y="44352"/>
                    <a:pt x="29488" y="44623"/>
                  </a:cubicBezTo>
                  <a:cubicBezTo>
                    <a:pt x="28690" y="44862"/>
                    <a:pt x="27844" y="45102"/>
                    <a:pt x="26983" y="45293"/>
                  </a:cubicBezTo>
                  <a:cubicBezTo>
                    <a:pt x="26153" y="45500"/>
                    <a:pt x="25275" y="45676"/>
                    <a:pt x="24398" y="45835"/>
                  </a:cubicBezTo>
                  <a:cubicBezTo>
                    <a:pt x="23568" y="45979"/>
                    <a:pt x="22690" y="46123"/>
                    <a:pt x="21813" y="46234"/>
                  </a:cubicBezTo>
                  <a:cubicBezTo>
                    <a:pt x="20999" y="46330"/>
                    <a:pt x="20153" y="46426"/>
                    <a:pt x="19308" y="46506"/>
                  </a:cubicBezTo>
                  <a:cubicBezTo>
                    <a:pt x="18510" y="46569"/>
                    <a:pt x="17680" y="46633"/>
                    <a:pt x="16882" y="46665"/>
                  </a:cubicBezTo>
                  <a:cubicBezTo>
                    <a:pt x="16132" y="46713"/>
                    <a:pt x="15383" y="46729"/>
                    <a:pt x="14649" y="46745"/>
                  </a:cubicBezTo>
                  <a:lnTo>
                    <a:pt x="12638" y="46745"/>
                  </a:lnTo>
                  <a:cubicBezTo>
                    <a:pt x="12016" y="46745"/>
                    <a:pt x="11441" y="46729"/>
                    <a:pt x="10883" y="46697"/>
                  </a:cubicBezTo>
                  <a:cubicBezTo>
                    <a:pt x="9782" y="46649"/>
                    <a:pt x="8697" y="46553"/>
                    <a:pt x="7596" y="46394"/>
                  </a:cubicBezTo>
                  <a:cubicBezTo>
                    <a:pt x="6048" y="46171"/>
                    <a:pt x="4501" y="45804"/>
                    <a:pt x="3017" y="45309"/>
                  </a:cubicBezTo>
                  <a:cubicBezTo>
                    <a:pt x="2522" y="45149"/>
                    <a:pt x="2059" y="44958"/>
                    <a:pt x="1613" y="44719"/>
                  </a:cubicBezTo>
                  <a:cubicBezTo>
                    <a:pt x="1373" y="44607"/>
                    <a:pt x="1182" y="44447"/>
                    <a:pt x="1022" y="44256"/>
                  </a:cubicBezTo>
                  <a:cubicBezTo>
                    <a:pt x="910" y="44112"/>
                    <a:pt x="942" y="43889"/>
                    <a:pt x="1102" y="43793"/>
                  </a:cubicBezTo>
                  <a:cubicBezTo>
                    <a:pt x="1214" y="43697"/>
                    <a:pt x="1357" y="43618"/>
                    <a:pt x="1501" y="43570"/>
                  </a:cubicBezTo>
                  <a:lnTo>
                    <a:pt x="1964" y="43410"/>
                  </a:lnTo>
                  <a:lnTo>
                    <a:pt x="1533" y="43187"/>
                  </a:lnTo>
                  <a:cubicBezTo>
                    <a:pt x="1437" y="43139"/>
                    <a:pt x="1325" y="43107"/>
                    <a:pt x="1230" y="43059"/>
                  </a:cubicBezTo>
                  <a:cubicBezTo>
                    <a:pt x="1166" y="43027"/>
                    <a:pt x="1102" y="43011"/>
                    <a:pt x="1038" y="42979"/>
                  </a:cubicBezTo>
                  <a:cubicBezTo>
                    <a:pt x="799" y="42868"/>
                    <a:pt x="432" y="42644"/>
                    <a:pt x="496" y="42421"/>
                  </a:cubicBezTo>
                  <a:cubicBezTo>
                    <a:pt x="531" y="42306"/>
                    <a:pt x="698" y="42274"/>
                    <a:pt x="887" y="42274"/>
                  </a:cubicBezTo>
                  <a:cubicBezTo>
                    <a:pt x="1039" y="42274"/>
                    <a:pt x="1204" y="42295"/>
                    <a:pt x="1325" y="42309"/>
                  </a:cubicBezTo>
                  <a:lnTo>
                    <a:pt x="1469" y="42325"/>
                  </a:lnTo>
                  <a:lnTo>
                    <a:pt x="2522" y="42405"/>
                  </a:lnTo>
                  <a:lnTo>
                    <a:pt x="1581" y="41926"/>
                  </a:lnTo>
                  <a:cubicBezTo>
                    <a:pt x="1293" y="41767"/>
                    <a:pt x="958" y="41559"/>
                    <a:pt x="926" y="41272"/>
                  </a:cubicBezTo>
                  <a:cubicBezTo>
                    <a:pt x="926" y="41192"/>
                    <a:pt x="958" y="41128"/>
                    <a:pt x="1006" y="41081"/>
                  </a:cubicBezTo>
                  <a:cubicBezTo>
                    <a:pt x="1104" y="40997"/>
                    <a:pt x="1226" y="40950"/>
                    <a:pt x="1350" y="40950"/>
                  </a:cubicBezTo>
                  <a:cubicBezTo>
                    <a:pt x="1369" y="40950"/>
                    <a:pt x="1387" y="40951"/>
                    <a:pt x="1405" y="40953"/>
                  </a:cubicBezTo>
                  <a:cubicBezTo>
                    <a:pt x="1565" y="40985"/>
                    <a:pt x="1708" y="41033"/>
                    <a:pt x="1836" y="41097"/>
                  </a:cubicBezTo>
                  <a:lnTo>
                    <a:pt x="1995" y="41160"/>
                  </a:lnTo>
                  <a:cubicBezTo>
                    <a:pt x="2219" y="41256"/>
                    <a:pt x="2442" y="41336"/>
                    <a:pt x="2666" y="41432"/>
                  </a:cubicBezTo>
                  <a:lnTo>
                    <a:pt x="3495" y="41799"/>
                  </a:lnTo>
                  <a:cubicBezTo>
                    <a:pt x="4118" y="42054"/>
                    <a:pt x="4756" y="42325"/>
                    <a:pt x="5394" y="42564"/>
                  </a:cubicBezTo>
                  <a:lnTo>
                    <a:pt x="5538" y="42182"/>
                  </a:lnTo>
                  <a:cubicBezTo>
                    <a:pt x="5107" y="42006"/>
                    <a:pt x="4740" y="41719"/>
                    <a:pt x="4501" y="41320"/>
                  </a:cubicBezTo>
                  <a:cubicBezTo>
                    <a:pt x="4389" y="41113"/>
                    <a:pt x="4373" y="40857"/>
                    <a:pt x="4453" y="40634"/>
                  </a:cubicBezTo>
                  <a:cubicBezTo>
                    <a:pt x="4644" y="40203"/>
                    <a:pt x="4979" y="39852"/>
                    <a:pt x="5410" y="39676"/>
                  </a:cubicBezTo>
                  <a:cubicBezTo>
                    <a:pt x="5671" y="39568"/>
                    <a:pt x="5954" y="39511"/>
                    <a:pt x="6234" y="39511"/>
                  </a:cubicBezTo>
                  <a:cubicBezTo>
                    <a:pt x="6365" y="39511"/>
                    <a:pt x="6496" y="39523"/>
                    <a:pt x="6623" y="39549"/>
                  </a:cubicBezTo>
                  <a:cubicBezTo>
                    <a:pt x="6862" y="39613"/>
                    <a:pt x="7085" y="39708"/>
                    <a:pt x="7277" y="39852"/>
                  </a:cubicBezTo>
                  <a:lnTo>
                    <a:pt x="7245" y="39852"/>
                  </a:lnTo>
                  <a:cubicBezTo>
                    <a:pt x="6511" y="40012"/>
                    <a:pt x="5729" y="40650"/>
                    <a:pt x="5681" y="41527"/>
                  </a:cubicBezTo>
                  <a:cubicBezTo>
                    <a:pt x="5602" y="42852"/>
                    <a:pt x="7165" y="43362"/>
                    <a:pt x="7644" y="43490"/>
                  </a:cubicBezTo>
                  <a:cubicBezTo>
                    <a:pt x="7925" y="43564"/>
                    <a:pt x="8201" y="43600"/>
                    <a:pt x="8465" y="43600"/>
                  </a:cubicBezTo>
                  <a:cubicBezTo>
                    <a:pt x="9172" y="43600"/>
                    <a:pt x="9794" y="43340"/>
                    <a:pt x="10213" y="42852"/>
                  </a:cubicBezTo>
                  <a:cubicBezTo>
                    <a:pt x="10436" y="42612"/>
                    <a:pt x="10580" y="42309"/>
                    <a:pt x="10644" y="41990"/>
                  </a:cubicBezTo>
                  <a:cubicBezTo>
                    <a:pt x="10707" y="41591"/>
                    <a:pt x="10548" y="41224"/>
                    <a:pt x="10165" y="40889"/>
                  </a:cubicBezTo>
                  <a:cubicBezTo>
                    <a:pt x="9782" y="40586"/>
                    <a:pt x="9335" y="40363"/>
                    <a:pt x="8873" y="40203"/>
                  </a:cubicBezTo>
                  <a:cubicBezTo>
                    <a:pt x="8585" y="40091"/>
                    <a:pt x="8282" y="39964"/>
                    <a:pt x="8011" y="39804"/>
                  </a:cubicBezTo>
                  <a:cubicBezTo>
                    <a:pt x="7788" y="39676"/>
                    <a:pt x="7692" y="39549"/>
                    <a:pt x="7692" y="39485"/>
                  </a:cubicBezTo>
                  <a:cubicBezTo>
                    <a:pt x="7692" y="39485"/>
                    <a:pt x="7708" y="39453"/>
                    <a:pt x="7772" y="39405"/>
                  </a:cubicBezTo>
                  <a:cubicBezTo>
                    <a:pt x="7835" y="39373"/>
                    <a:pt x="7883" y="39357"/>
                    <a:pt x="7947" y="39341"/>
                  </a:cubicBezTo>
                  <a:cubicBezTo>
                    <a:pt x="8059" y="39323"/>
                    <a:pt x="8177" y="39315"/>
                    <a:pt x="8297" y="39315"/>
                  </a:cubicBezTo>
                  <a:cubicBezTo>
                    <a:pt x="8382" y="39315"/>
                    <a:pt x="8467" y="39319"/>
                    <a:pt x="8553" y="39325"/>
                  </a:cubicBezTo>
                  <a:lnTo>
                    <a:pt x="8713" y="39325"/>
                  </a:lnTo>
                  <a:cubicBezTo>
                    <a:pt x="8984" y="39325"/>
                    <a:pt x="9255" y="39357"/>
                    <a:pt x="9527" y="39389"/>
                  </a:cubicBezTo>
                  <a:cubicBezTo>
                    <a:pt x="10340" y="39485"/>
                    <a:pt x="11138" y="39788"/>
                    <a:pt x="11840" y="40235"/>
                  </a:cubicBezTo>
                  <a:cubicBezTo>
                    <a:pt x="12287" y="40538"/>
                    <a:pt x="12670" y="40905"/>
                    <a:pt x="12989" y="41352"/>
                  </a:cubicBezTo>
                  <a:cubicBezTo>
                    <a:pt x="13101" y="41527"/>
                    <a:pt x="13213" y="41703"/>
                    <a:pt x="13292" y="41910"/>
                  </a:cubicBezTo>
                  <a:lnTo>
                    <a:pt x="13372" y="42102"/>
                  </a:lnTo>
                  <a:lnTo>
                    <a:pt x="13580" y="42006"/>
                  </a:lnTo>
                  <a:cubicBezTo>
                    <a:pt x="13707" y="41974"/>
                    <a:pt x="13835" y="41926"/>
                    <a:pt x="13962" y="41846"/>
                  </a:cubicBezTo>
                  <a:cubicBezTo>
                    <a:pt x="13994" y="41831"/>
                    <a:pt x="14042" y="41799"/>
                    <a:pt x="14074" y="41783"/>
                  </a:cubicBezTo>
                  <a:lnTo>
                    <a:pt x="28945" y="34762"/>
                  </a:lnTo>
                  <a:cubicBezTo>
                    <a:pt x="28977" y="34746"/>
                    <a:pt x="29009" y="34730"/>
                    <a:pt x="29041" y="34714"/>
                  </a:cubicBezTo>
                  <a:cubicBezTo>
                    <a:pt x="29169" y="34682"/>
                    <a:pt x="29280" y="34618"/>
                    <a:pt x="29376" y="34539"/>
                  </a:cubicBezTo>
                  <a:cubicBezTo>
                    <a:pt x="29440" y="34459"/>
                    <a:pt x="29488" y="34347"/>
                    <a:pt x="29504" y="34235"/>
                  </a:cubicBezTo>
                  <a:lnTo>
                    <a:pt x="31498" y="26162"/>
                  </a:lnTo>
                  <a:cubicBezTo>
                    <a:pt x="31658" y="25619"/>
                    <a:pt x="31801" y="25061"/>
                    <a:pt x="31945" y="24518"/>
                  </a:cubicBezTo>
                  <a:cubicBezTo>
                    <a:pt x="32200" y="23449"/>
                    <a:pt x="32455" y="22284"/>
                    <a:pt x="32743" y="20896"/>
                  </a:cubicBezTo>
                  <a:lnTo>
                    <a:pt x="32759" y="20785"/>
                  </a:lnTo>
                  <a:cubicBezTo>
                    <a:pt x="32950" y="19859"/>
                    <a:pt x="33142" y="18902"/>
                    <a:pt x="33397" y="17976"/>
                  </a:cubicBezTo>
                  <a:cubicBezTo>
                    <a:pt x="33620" y="17147"/>
                    <a:pt x="33876" y="16349"/>
                    <a:pt x="34195" y="15551"/>
                  </a:cubicBezTo>
                  <a:cubicBezTo>
                    <a:pt x="34466" y="14849"/>
                    <a:pt x="34785" y="14147"/>
                    <a:pt x="35136" y="13477"/>
                  </a:cubicBezTo>
                  <a:cubicBezTo>
                    <a:pt x="35455" y="12870"/>
                    <a:pt x="35806" y="12280"/>
                    <a:pt x="36189" y="11722"/>
                  </a:cubicBezTo>
                  <a:cubicBezTo>
                    <a:pt x="36556" y="11211"/>
                    <a:pt x="36939" y="10716"/>
                    <a:pt x="37354" y="10254"/>
                  </a:cubicBezTo>
                  <a:cubicBezTo>
                    <a:pt x="37737" y="9823"/>
                    <a:pt x="38152" y="9424"/>
                    <a:pt x="38599" y="9057"/>
                  </a:cubicBezTo>
                  <a:cubicBezTo>
                    <a:pt x="39396" y="8371"/>
                    <a:pt x="40274" y="7780"/>
                    <a:pt x="41215" y="7318"/>
                  </a:cubicBezTo>
                  <a:cubicBezTo>
                    <a:pt x="41646" y="7110"/>
                    <a:pt x="42093" y="6919"/>
                    <a:pt x="42556" y="6759"/>
                  </a:cubicBezTo>
                  <a:cubicBezTo>
                    <a:pt x="42986" y="6600"/>
                    <a:pt x="43433" y="6472"/>
                    <a:pt x="43880" y="6360"/>
                  </a:cubicBezTo>
                  <a:cubicBezTo>
                    <a:pt x="44279" y="6249"/>
                    <a:pt x="44710" y="6169"/>
                    <a:pt x="45156" y="6105"/>
                  </a:cubicBezTo>
                  <a:cubicBezTo>
                    <a:pt x="45539" y="6041"/>
                    <a:pt x="45954" y="5993"/>
                    <a:pt x="46369" y="5961"/>
                  </a:cubicBezTo>
                  <a:cubicBezTo>
                    <a:pt x="46752" y="5930"/>
                    <a:pt x="47135" y="5914"/>
                    <a:pt x="47502" y="5914"/>
                  </a:cubicBezTo>
                  <a:cubicBezTo>
                    <a:pt x="47853" y="5914"/>
                    <a:pt x="48188" y="5930"/>
                    <a:pt x="48539" y="5946"/>
                  </a:cubicBezTo>
                  <a:cubicBezTo>
                    <a:pt x="48826" y="5961"/>
                    <a:pt x="49129" y="5993"/>
                    <a:pt x="49417" y="6025"/>
                  </a:cubicBezTo>
                  <a:cubicBezTo>
                    <a:pt x="49672" y="6057"/>
                    <a:pt x="49911" y="6089"/>
                    <a:pt x="50151" y="6137"/>
                  </a:cubicBezTo>
                  <a:cubicBezTo>
                    <a:pt x="50342" y="6153"/>
                    <a:pt x="50518" y="6201"/>
                    <a:pt x="50709" y="6233"/>
                  </a:cubicBezTo>
                  <a:cubicBezTo>
                    <a:pt x="50821" y="6249"/>
                    <a:pt x="50932" y="6281"/>
                    <a:pt x="51060" y="6312"/>
                  </a:cubicBezTo>
                  <a:lnTo>
                    <a:pt x="51299" y="6376"/>
                  </a:lnTo>
                  <a:lnTo>
                    <a:pt x="51395" y="6265"/>
                  </a:lnTo>
                  <a:cubicBezTo>
                    <a:pt x="51443" y="6185"/>
                    <a:pt x="51443" y="6089"/>
                    <a:pt x="51443" y="5914"/>
                  </a:cubicBezTo>
                  <a:lnTo>
                    <a:pt x="51762" y="856"/>
                  </a:lnTo>
                  <a:lnTo>
                    <a:pt x="51762" y="712"/>
                  </a:lnTo>
                  <a:cubicBezTo>
                    <a:pt x="51762" y="632"/>
                    <a:pt x="51762" y="536"/>
                    <a:pt x="51762" y="441"/>
                  </a:cubicBezTo>
                  <a:close/>
                  <a:moveTo>
                    <a:pt x="51782" y="0"/>
                  </a:moveTo>
                  <a:cubicBezTo>
                    <a:pt x="51703" y="0"/>
                    <a:pt x="51626" y="11"/>
                    <a:pt x="51555" y="42"/>
                  </a:cubicBezTo>
                  <a:cubicBezTo>
                    <a:pt x="51347" y="138"/>
                    <a:pt x="51347" y="425"/>
                    <a:pt x="51347" y="696"/>
                  </a:cubicBezTo>
                  <a:lnTo>
                    <a:pt x="51347" y="808"/>
                  </a:lnTo>
                  <a:lnTo>
                    <a:pt x="51044" y="5866"/>
                  </a:lnTo>
                  <a:lnTo>
                    <a:pt x="50805" y="5818"/>
                  </a:lnTo>
                  <a:cubicBezTo>
                    <a:pt x="50613" y="5770"/>
                    <a:pt x="50422" y="5738"/>
                    <a:pt x="50230" y="5706"/>
                  </a:cubicBezTo>
                  <a:cubicBezTo>
                    <a:pt x="49975" y="5674"/>
                    <a:pt x="49720" y="5626"/>
                    <a:pt x="49481" y="5610"/>
                  </a:cubicBezTo>
                  <a:cubicBezTo>
                    <a:pt x="49177" y="5579"/>
                    <a:pt x="48874" y="5547"/>
                    <a:pt x="48571" y="5531"/>
                  </a:cubicBezTo>
                  <a:cubicBezTo>
                    <a:pt x="48220" y="5499"/>
                    <a:pt x="47853" y="5499"/>
                    <a:pt x="47518" y="5499"/>
                  </a:cubicBezTo>
                  <a:cubicBezTo>
                    <a:pt x="47119" y="5499"/>
                    <a:pt x="46736" y="5515"/>
                    <a:pt x="46353" y="5547"/>
                  </a:cubicBezTo>
                  <a:cubicBezTo>
                    <a:pt x="45922" y="5579"/>
                    <a:pt x="45492" y="5626"/>
                    <a:pt x="45093" y="5674"/>
                  </a:cubicBezTo>
                  <a:cubicBezTo>
                    <a:pt x="44646" y="5738"/>
                    <a:pt x="44199" y="5834"/>
                    <a:pt x="43784" y="5946"/>
                  </a:cubicBezTo>
                  <a:cubicBezTo>
                    <a:pt x="43321" y="6057"/>
                    <a:pt x="42875" y="6201"/>
                    <a:pt x="42428" y="6360"/>
                  </a:cubicBezTo>
                  <a:cubicBezTo>
                    <a:pt x="41949" y="6520"/>
                    <a:pt x="41487" y="6727"/>
                    <a:pt x="41040" y="6935"/>
                  </a:cubicBezTo>
                  <a:cubicBezTo>
                    <a:pt x="40066" y="7429"/>
                    <a:pt x="39157" y="8020"/>
                    <a:pt x="38343" y="8738"/>
                  </a:cubicBezTo>
                  <a:cubicBezTo>
                    <a:pt x="37880" y="9121"/>
                    <a:pt x="37450" y="9536"/>
                    <a:pt x="37067" y="9982"/>
                  </a:cubicBezTo>
                  <a:cubicBezTo>
                    <a:pt x="36636" y="10461"/>
                    <a:pt x="36221" y="10972"/>
                    <a:pt x="35870" y="11498"/>
                  </a:cubicBezTo>
                  <a:cubicBezTo>
                    <a:pt x="35455" y="12073"/>
                    <a:pt x="35104" y="12663"/>
                    <a:pt x="34769" y="13285"/>
                  </a:cubicBezTo>
                  <a:cubicBezTo>
                    <a:pt x="34402" y="13971"/>
                    <a:pt x="34083" y="14689"/>
                    <a:pt x="33796" y="15407"/>
                  </a:cubicBezTo>
                  <a:cubicBezTo>
                    <a:pt x="33493" y="16221"/>
                    <a:pt x="33221" y="17035"/>
                    <a:pt x="32998" y="17881"/>
                  </a:cubicBezTo>
                  <a:cubicBezTo>
                    <a:pt x="32743" y="18822"/>
                    <a:pt x="32551" y="19779"/>
                    <a:pt x="32360" y="20721"/>
                  </a:cubicBezTo>
                  <a:lnTo>
                    <a:pt x="32328" y="20832"/>
                  </a:lnTo>
                  <a:cubicBezTo>
                    <a:pt x="32057" y="22205"/>
                    <a:pt x="31801" y="23353"/>
                    <a:pt x="31530" y="24423"/>
                  </a:cubicBezTo>
                  <a:cubicBezTo>
                    <a:pt x="31402" y="24965"/>
                    <a:pt x="31259" y="25524"/>
                    <a:pt x="31099" y="26066"/>
                  </a:cubicBezTo>
                  <a:lnTo>
                    <a:pt x="29105" y="34076"/>
                  </a:lnTo>
                  <a:cubicBezTo>
                    <a:pt x="29105" y="34092"/>
                    <a:pt x="29089" y="34124"/>
                    <a:pt x="29089" y="34156"/>
                  </a:cubicBezTo>
                  <a:cubicBezTo>
                    <a:pt x="29089" y="34188"/>
                    <a:pt x="29073" y="34204"/>
                    <a:pt x="29073" y="34235"/>
                  </a:cubicBezTo>
                  <a:cubicBezTo>
                    <a:pt x="29025" y="34267"/>
                    <a:pt x="28961" y="34299"/>
                    <a:pt x="28897" y="34315"/>
                  </a:cubicBezTo>
                  <a:cubicBezTo>
                    <a:pt x="28849" y="34331"/>
                    <a:pt x="28802" y="34363"/>
                    <a:pt x="28770" y="34363"/>
                  </a:cubicBezTo>
                  <a:lnTo>
                    <a:pt x="13899" y="41400"/>
                  </a:lnTo>
                  <a:cubicBezTo>
                    <a:pt x="13851" y="41416"/>
                    <a:pt x="13803" y="41448"/>
                    <a:pt x="13755" y="41479"/>
                  </a:cubicBezTo>
                  <a:cubicBezTo>
                    <a:pt x="13707" y="41511"/>
                    <a:pt x="13643" y="41543"/>
                    <a:pt x="13595" y="41559"/>
                  </a:cubicBezTo>
                  <a:cubicBezTo>
                    <a:pt x="13516" y="41400"/>
                    <a:pt x="13420" y="41256"/>
                    <a:pt x="13324" y="41113"/>
                  </a:cubicBezTo>
                  <a:cubicBezTo>
                    <a:pt x="12989" y="40634"/>
                    <a:pt x="12558" y="40203"/>
                    <a:pt x="12064" y="39884"/>
                  </a:cubicBezTo>
                  <a:cubicBezTo>
                    <a:pt x="11314" y="39389"/>
                    <a:pt x="10468" y="39086"/>
                    <a:pt x="9575" y="38974"/>
                  </a:cubicBezTo>
                  <a:cubicBezTo>
                    <a:pt x="9287" y="38927"/>
                    <a:pt x="9000" y="38911"/>
                    <a:pt x="8713" y="38895"/>
                  </a:cubicBezTo>
                  <a:lnTo>
                    <a:pt x="8569" y="38895"/>
                  </a:lnTo>
                  <a:cubicBezTo>
                    <a:pt x="8482" y="38889"/>
                    <a:pt x="8394" y="38885"/>
                    <a:pt x="8307" y="38885"/>
                  </a:cubicBezTo>
                  <a:cubicBezTo>
                    <a:pt x="8157" y="38885"/>
                    <a:pt x="8009" y="38896"/>
                    <a:pt x="7867" y="38927"/>
                  </a:cubicBezTo>
                  <a:cubicBezTo>
                    <a:pt x="7772" y="38942"/>
                    <a:pt x="7660" y="38990"/>
                    <a:pt x="7564" y="39038"/>
                  </a:cubicBezTo>
                  <a:cubicBezTo>
                    <a:pt x="7436" y="39102"/>
                    <a:pt x="7341" y="39214"/>
                    <a:pt x="7293" y="39357"/>
                  </a:cubicBezTo>
                  <a:cubicBezTo>
                    <a:pt x="7117" y="39246"/>
                    <a:pt x="6910" y="39166"/>
                    <a:pt x="6718" y="39134"/>
                  </a:cubicBezTo>
                  <a:cubicBezTo>
                    <a:pt x="6545" y="39095"/>
                    <a:pt x="6368" y="39075"/>
                    <a:pt x="6191" y="39075"/>
                  </a:cubicBezTo>
                  <a:cubicBezTo>
                    <a:pt x="5863" y="39075"/>
                    <a:pt x="5535" y="39143"/>
                    <a:pt x="5235" y="39278"/>
                  </a:cubicBezTo>
                  <a:cubicBezTo>
                    <a:pt x="4708" y="39517"/>
                    <a:pt x="4277" y="39948"/>
                    <a:pt x="4054" y="40490"/>
                  </a:cubicBezTo>
                  <a:cubicBezTo>
                    <a:pt x="3926" y="40825"/>
                    <a:pt x="3958" y="41192"/>
                    <a:pt x="4118" y="41511"/>
                  </a:cubicBezTo>
                  <a:cubicBezTo>
                    <a:pt x="4150" y="41559"/>
                    <a:pt x="4165" y="41591"/>
                    <a:pt x="4197" y="41623"/>
                  </a:cubicBezTo>
                  <a:lnTo>
                    <a:pt x="3655" y="41400"/>
                  </a:lnTo>
                  <a:cubicBezTo>
                    <a:pt x="3384" y="41288"/>
                    <a:pt x="3112" y="41160"/>
                    <a:pt x="2825" y="41049"/>
                  </a:cubicBezTo>
                  <a:cubicBezTo>
                    <a:pt x="2602" y="40953"/>
                    <a:pt x="2378" y="40857"/>
                    <a:pt x="2139" y="40777"/>
                  </a:cubicBezTo>
                  <a:lnTo>
                    <a:pt x="2011" y="40714"/>
                  </a:lnTo>
                  <a:cubicBezTo>
                    <a:pt x="1836" y="40634"/>
                    <a:pt x="1660" y="40570"/>
                    <a:pt x="1469" y="40538"/>
                  </a:cubicBezTo>
                  <a:cubicBezTo>
                    <a:pt x="1430" y="40533"/>
                    <a:pt x="1391" y="40531"/>
                    <a:pt x="1352" y="40531"/>
                  </a:cubicBezTo>
                  <a:cubicBezTo>
                    <a:pt x="1121" y="40531"/>
                    <a:pt x="899" y="40611"/>
                    <a:pt x="735" y="40761"/>
                  </a:cubicBezTo>
                  <a:cubicBezTo>
                    <a:pt x="575" y="40905"/>
                    <a:pt x="496" y="41097"/>
                    <a:pt x="512" y="41304"/>
                  </a:cubicBezTo>
                  <a:cubicBezTo>
                    <a:pt x="528" y="41511"/>
                    <a:pt x="623" y="41703"/>
                    <a:pt x="767" y="41862"/>
                  </a:cubicBezTo>
                  <a:cubicBezTo>
                    <a:pt x="480" y="41878"/>
                    <a:pt x="192" y="41990"/>
                    <a:pt x="97" y="42309"/>
                  </a:cubicBezTo>
                  <a:cubicBezTo>
                    <a:pt x="1" y="42580"/>
                    <a:pt x="65" y="42995"/>
                    <a:pt x="863" y="43362"/>
                  </a:cubicBezTo>
                  <a:lnTo>
                    <a:pt x="942" y="43394"/>
                  </a:lnTo>
                  <a:cubicBezTo>
                    <a:pt x="910" y="43426"/>
                    <a:pt x="879" y="43442"/>
                    <a:pt x="847" y="43474"/>
                  </a:cubicBezTo>
                  <a:cubicBezTo>
                    <a:pt x="512" y="43713"/>
                    <a:pt x="448" y="44176"/>
                    <a:pt x="687" y="44495"/>
                  </a:cubicBezTo>
                  <a:cubicBezTo>
                    <a:pt x="879" y="44735"/>
                    <a:pt x="1134" y="44942"/>
                    <a:pt x="1421" y="45070"/>
                  </a:cubicBezTo>
                  <a:cubicBezTo>
                    <a:pt x="1884" y="45325"/>
                    <a:pt x="2378" y="45532"/>
                    <a:pt x="2889" y="45708"/>
                  </a:cubicBezTo>
                  <a:cubicBezTo>
                    <a:pt x="4405" y="46202"/>
                    <a:pt x="5953" y="46569"/>
                    <a:pt x="7548" y="46793"/>
                  </a:cubicBezTo>
                  <a:cubicBezTo>
                    <a:pt x="8649" y="46952"/>
                    <a:pt x="9766" y="47048"/>
                    <a:pt x="10883" y="47096"/>
                  </a:cubicBezTo>
                  <a:cubicBezTo>
                    <a:pt x="11441" y="47128"/>
                    <a:pt x="12016" y="47144"/>
                    <a:pt x="12638" y="47144"/>
                  </a:cubicBezTo>
                  <a:cubicBezTo>
                    <a:pt x="12973" y="47152"/>
                    <a:pt x="13312" y="47156"/>
                    <a:pt x="13651" y="47156"/>
                  </a:cubicBezTo>
                  <a:cubicBezTo>
                    <a:pt x="13990" y="47156"/>
                    <a:pt x="14329" y="47152"/>
                    <a:pt x="14665" y="47144"/>
                  </a:cubicBezTo>
                  <a:cubicBezTo>
                    <a:pt x="15414" y="47128"/>
                    <a:pt x="16164" y="47112"/>
                    <a:pt x="16930" y="47064"/>
                  </a:cubicBezTo>
                  <a:cubicBezTo>
                    <a:pt x="17744" y="47032"/>
                    <a:pt x="18558" y="46968"/>
                    <a:pt x="19356" y="46905"/>
                  </a:cubicBezTo>
                  <a:cubicBezTo>
                    <a:pt x="20217" y="46825"/>
                    <a:pt x="21063" y="46729"/>
                    <a:pt x="21877" y="46633"/>
                  </a:cubicBezTo>
                  <a:cubicBezTo>
                    <a:pt x="22770" y="46506"/>
                    <a:pt x="23648" y="46378"/>
                    <a:pt x="24477" y="46234"/>
                  </a:cubicBezTo>
                  <a:cubicBezTo>
                    <a:pt x="25355" y="46075"/>
                    <a:pt x="26233" y="45899"/>
                    <a:pt x="27062" y="45692"/>
                  </a:cubicBezTo>
                  <a:cubicBezTo>
                    <a:pt x="27956" y="45484"/>
                    <a:pt x="28817" y="45245"/>
                    <a:pt x="29615" y="45006"/>
                  </a:cubicBezTo>
                  <a:cubicBezTo>
                    <a:pt x="30461" y="44735"/>
                    <a:pt x="31291" y="44447"/>
                    <a:pt x="32057" y="44128"/>
                  </a:cubicBezTo>
                  <a:cubicBezTo>
                    <a:pt x="32822" y="43825"/>
                    <a:pt x="33588" y="43474"/>
                    <a:pt x="34338" y="43075"/>
                  </a:cubicBezTo>
                  <a:cubicBezTo>
                    <a:pt x="35056" y="42692"/>
                    <a:pt x="35742" y="42261"/>
                    <a:pt x="36397" y="41799"/>
                  </a:cubicBezTo>
                  <a:cubicBezTo>
                    <a:pt x="37035" y="41352"/>
                    <a:pt x="37625" y="40857"/>
                    <a:pt x="38184" y="40315"/>
                  </a:cubicBezTo>
                  <a:cubicBezTo>
                    <a:pt x="38726" y="39772"/>
                    <a:pt x="39221" y="39182"/>
                    <a:pt x="39652" y="38560"/>
                  </a:cubicBezTo>
                  <a:cubicBezTo>
                    <a:pt x="40417" y="37427"/>
                    <a:pt x="40960" y="36150"/>
                    <a:pt x="41247" y="34794"/>
                  </a:cubicBezTo>
                  <a:lnTo>
                    <a:pt x="41869" y="40235"/>
                  </a:lnTo>
                  <a:cubicBezTo>
                    <a:pt x="41869" y="40299"/>
                    <a:pt x="41885" y="40379"/>
                    <a:pt x="41901" y="40442"/>
                  </a:cubicBezTo>
                  <a:cubicBezTo>
                    <a:pt x="41917" y="40554"/>
                    <a:pt x="41933" y="40666"/>
                    <a:pt x="41933" y="40777"/>
                  </a:cubicBezTo>
                  <a:cubicBezTo>
                    <a:pt x="41917" y="40809"/>
                    <a:pt x="41917" y="40841"/>
                    <a:pt x="41901" y="40857"/>
                  </a:cubicBezTo>
                  <a:lnTo>
                    <a:pt x="36444" y="53367"/>
                  </a:lnTo>
                  <a:cubicBezTo>
                    <a:pt x="36444" y="53399"/>
                    <a:pt x="36413" y="53446"/>
                    <a:pt x="36397" y="53478"/>
                  </a:cubicBezTo>
                  <a:cubicBezTo>
                    <a:pt x="36333" y="53574"/>
                    <a:pt x="36285" y="53686"/>
                    <a:pt x="36269" y="53813"/>
                  </a:cubicBezTo>
                  <a:lnTo>
                    <a:pt x="36253" y="53829"/>
                  </a:lnTo>
                  <a:lnTo>
                    <a:pt x="36173" y="54037"/>
                  </a:lnTo>
                  <a:lnTo>
                    <a:pt x="53805" y="61712"/>
                  </a:lnTo>
                  <a:lnTo>
                    <a:pt x="53852" y="61744"/>
                  </a:lnTo>
                  <a:cubicBezTo>
                    <a:pt x="53932" y="61776"/>
                    <a:pt x="54012" y="61807"/>
                    <a:pt x="54108" y="61823"/>
                  </a:cubicBezTo>
                  <a:lnTo>
                    <a:pt x="54140" y="61823"/>
                  </a:lnTo>
                  <a:lnTo>
                    <a:pt x="54188" y="61791"/>
                  </a:lnTo>
                  <a:cubicBezTo>
                    <a:pt x="54267" y="61776"/>
                    <a:pt x="54347" y="61744"/>
                    <a:pt x="54427" y="61712"/>
                  </a:cubicBezTo>
                  <a:lnTo>
                    <a:pt x="54475" y="61680"/>
                  </a:lnTo>
                  <a:lnTo>
                    <a:pt x="72090" y="54005"/>
                  </a:lnTo>
                  <a:lnTo>
                    <a:pt x="66506" y="41176"/>
                  </a:lnTo>
                  <a:cubicBezTo>
                    <a:pt x="66490" y="41128"/>
                    <a:pt x="66458" y="41097"/>
                    <a:pt x="66442" y="41049"/>
                  </a:cubicBezTo>
                  <a:cubicBezTo>
                    <a:pt x="66394" y="40953"/>
                    <a:pt x="66362" y="40857"/>
                    <a:pt x="66330" y="40761"/>
                  </a:cubicBezTo>
                  <a:cubicBezTo>
                    <a:pt x="66330" y="40761"/>
                    <a:pt x="66330" y="40730"/>
                    <a:pt x="66330" y="40714"/>
                  </a:cubicBezTo>
                  <a:cubicBezTo>
                    <a:pt x="66346" y="40554"/>
                    <a:pt x="66362" y="40379"/>
                    <a:pt x="66378" y="40219"/>
                  </a:cubicBezTo>
                  <a:lnTo>
                    <a:pt x="66809" y="35368"/>
                  </a:lnTo>
                  <a:cubicBezTo>
                    <a:pt x="66841" y="35544"/>
                    <a:pt x="66888" y="35719"/>
                    <a:pt x="66936" y="35895"/>
                  </a:cubicBezTo>
                  <a:cubicBezTo>
                    <a:pt x="67144" y="36629"/>
                    <a:pt x="67431" y="37347"/>
                    <a:pt x="67814" y="38017"/>
                  </a:cubicBezTo>
                  <a:cubicBezTo>
                    <a:pt x="68165" y="38687"/>
                    <a:pt x="68596" y="39309"/>
                    <a:pt x="69090" y="39868"/>
                  </a:cubicBezTo>
                  <a:cubicBezTo>
                    <a:pt x="69601" y="40458"/>
                    <a:pt x="70144" y="40985"/>
                    <a:pt x="70750" y="41464"/>
                  </a:cubicBezTo>
                  <a:cubicBezTo>
                    <a:pt x="71356" y="41958"/>
                    <a:pt x="72010" y="42421"/>
                    <a:pt x="72696" y="42820"/>
                  </a:cubicBezTo>
                  <a:cubicBezTo>
                    <a:pt x="73414" y="43235"/>
                    <a:pt x="74148" y="43602"/>
                    <a:pt x="74898" y="43937"/>
                  </a:cubicBezTo>
                  <a:cubicBezTo>
                    <a:pt x="75648" y="44256"/>
                    <a:pt x="76446" y="44575"/>
                    <a:pt x="77292" y="44846"/>
                  </a:cubicBezTo>
                  <a:cubicBezTo>
                    <a:pt x="78074" y="45117"/>
                    <a:pt x="78919" y="45357"/>
                    <a:pt x="79797" y="45580"/>
                  </a:cubicBezTo>
                  <a:cubicBezTo>
                    <a:pt x="80611" y="45788"/>
                    <a:pt x="81488" y="45979"/>
                    <a:pt x="82382" y="46155"/>
                  </a:cubicBezTo>
                  <a:cubicBezTo>
                    <a:pt x="83227" y="46314"/>
                    <a:pt x="84105" y="46458"/>
                    <a:pt x="85014" y="46585"/>
                  </a:cubicBezTo>
                  <a:cubicBezTo>
                    <a:pt x="85860" y="46697"/>
                    <a:pt x="86722" y="46793"/>
                    <a:pt x="87599" y="46873"/>
                  </a:cubicBezTo>
                  <a:cubicBezTo>
                    <a:pt x="88429" y="46952"/>
                    <a:pt x="89259" y="47016"/>
                    <a:pt x="90104" y="47064"/>
                  </a:cubicBezTo>
                  <a:cubicBezTo>
                    <a:pt x="90886" y="47096"/>
                    <a:pt x="91668" y="47128"/>
                    <a:pt x="92466" y="47160"/>
                  </a:cubicBezTo>
                  <a:cubicBezTo>
                    <a:pt x="93184" y="47176"/>
                    <a:pt x="93918" y="47176"/>
                    <a:pt x="94636" y="47176"/>
                  </a:cubicBezTo>
                  <a:cubicBezTo>
                    <a:pt x="95258" y="47160"/>
                    <a:pt x="95896" y="47160"/>
                    <a:pt x="96535" y="47128"/>
                  </a:cubicBezTo>
                  <a:cubicBezTo>
                    <a:pt x="97173" y="47112"/>
                    <a:pt x="97731" y="47080"/>
                    <a:pt x="98258" y="47048"/>
                  </a:cubicBezTo>
                  <a:cubicBezTo>
                    <a:pt x="99885" y="46936"/>
                    <a:pt x="101497" y="46697"/>
                    <a:pt x="103077" y="46330"/>
                  </a:cubicBezTo>
                  <a:cubicBezTo>
                    <a:pt x="104241" y="46059"/>
                    <a:pt x="105677" y="45724"/>
                    <a:pt x="106874" y="45054"/>
                  </a:cubicBezTo>
                  <a:cubicBezTo>
                    <a:pt x="107177" y="44894"/>
                    <a:pt x="107895" y="44495"/>
                    <a:pt x="107752" y="43889"/>
                  </a:cubicBezTo>
                  <a:cubicBezTo>
                    <a:pt x="107704" y="43681"/>
                    <a:pt x="107576" y="43506"/>
                    <a:pt x="107385" y="43394"/>
                  </a:cubicBezTo>
                  <a:cubicBezTo>
                    <a:pt x="107656" y="43283"/>
                    <a:pt x="107879" y="43107"/>
                    <a:pt x="108055" y="42868"/>
                  </a:cubicBezTo>
                  <a:cubicBezTo>
                    <a:pt x="108183" y="42692"/>
                    <a:pt x="108199" y="42469"/>
                    <a:pt x="108119" y="42261"/>
                  </a:cubicBezTo>
                  <a:cubicBezTo>
                    <a:pt x="107991" y="42022"/>
                    <a:pt x="107768" y="41862"/>
                    <a:pt x="107496" y="41815"/>
                  </a:cubicBezTo>
                  <a:cubicBezTo>
                    <a:pt x="107624" y="41687"/>
                    <a:pt x="107704" y="41527"/>
                    <a:pt x="107736" y="41352"/>
                  </a:cubicBezTo>
                  <a:cubicBezTo>
                    <a:pt x="107784" y="41160"/>
                    <a:pt x="107720" y="40953"/>
                    <a:pt x="107592" y="40809"/>
                  </a:cubicBezTo>
                  <a:cubicBezTo>
                    <a:pt x="107428" y="40630"/>
                    <a:pt x="107207" y="40521"/>
                    <a:pt x="106970" y="40521"/>
                  </a:cubicBezTo>
                  <a:cubicBezTo>
                    <a:pt x="106954" y="40521"/>
                    <a:pt x="106938" y="40521"/>
                    <a:pt x="106922" y="40522"/>
                  </a:cubicBezTo>
                  <a:cubicBezTo>
                    <a:pt x="106731" y="40522"/>
                    <a:pt x="106523" y="40586"/>
                    <a:pt x="106348" y="40666"/>
                  </a:cubicBezTo>
                  <a:lnTo>
                    <a:pt x="106252" y="40698"/>
                  </a:lnTo>
                  <a:cubicBezTo>
                    <a:pt x="106029" y="40793"/>
                    <a:pt x="105805" y="40889"/>
                    <a:pt x="105582" y="40969"/>
                  </a:cubicBezTo>
                  <a:cubicBezTo>
                    <a:pt x="105263" y="41113"/>
                    <a:pt x="104928" y="41256"/>
                    <a:pt x="104608" y="41384"/>
                  </a:cubicBezTo>
                  <a:lnTo>
                    <a:pt x="104210" y="41559"/>
                  </a:lnTo>
                  <a:lnTo>
                    <a:pt x="104082" y="41607"/>
                  </a:lnTo>
                  <a:cubicBezTo>
                    <a:pt x="104337" y="41192"/>
                    <a:pt x="104337" y="40666"/>
                    <a:pt x="104114" y="40235"/>
                  </a:cubicBezTo>
                  <a:cubicBezTo>
                    <a:pt x="103723" y="39439"/>
                    <a:pt x="102818" y="39065"/>
                    <a:pt x="102027" y="39065"/>
                  </a:cubicBezTo>
                  <a:cubicBezTo>
                    <a:pt x="101882" y="39065"/>
                    <a:pt x="101742" y="39077"/>
                    <a:pt x="101609" y="39102"/>
                  </a:cubicBezTo>
                  <a:cubicBezTo>
                    <a:pt x="101385" y="39150"/>
                    <a:pt x="101178" y="39230"/>
                    <a:pt x="101002" y="39341"/>
                  </a:cubicBezTo>
                  <a:cubicBezTo>
                    <a:pt x="100970" y="39278"/>
                    <a:pt x="100939" y="39230"/>
                    <a:pt x="100891" y="39182"/>
                  </a:cubicBezTo>
                  <a:cubicBezTo>
                    <a:pt x="100673" y="38919"/>
                    <a:pt x="100341" y="38861"/>
                    <a:pt x="100023" y="38861"/>
                  </a:cubicBezTo>
                  <a:cubicBezTo>
                    <a:pt x="99898" y="38861"/>
                    <a:pt x="99775" y="38870"/>
                    <a:pt x="99662" y="38879"/>
                  </a:cubicBezTo>
                  <a:lnTo>
                    <a:pt x="99487" y="38895"/>
                  </a:lnTo>
                  <a:cubicBezTo>
                    <a:pt x="98513" y="38911"/>
                    <a:pt x="97540" y="39150"/>
                    <a:pt x="96662" y="39597"/>
                  </a:cubicBezTo>
                  <a:cubicBezTo>
                    <a:pt x="96088" y="39900"/>
                    <a:pt x="95561" y="40331"/>
                    <a:pt x="95147" y="40825"/>
                  </a:cubicBezTo>
                  <a:cubicBezTo>
                    <a:pt x="95019" y="41001"/>
                    <a:pt x="94891" y="41176"/>
                    <a:pt x="94780" y="41368"/>
                  </a:cubicBezTo>
                  <a:cubicBezTo>
                    <a:pt x="94748" y="41416"/>
                    <a:pt x="94732" y="41448"/>
                    <a:pt x="94716" y="41495"/>
                  </a:cubicBezTo>
                  <a:lnTo>
                    <a:pt x="94700" y="41543"/>
                  </a:lnTo>
                  <a:lnTo>
                    <a:pt x="79940" y="34762"/>
                  </a:lnTo>
                  <a:cubicBezTo>
                    <a:pt x="79893" y="34746"/>
                    <a:pt x="79845" y="34714"/>
                    <a:pt x="79781" y="34698"/>
                  </a:cubicBezTo>
                  <a:cubicBezTo>
                    <a:pt x="79701" y="34666"/>
                    <a:pt x="79605" y="34618"/>
                    <a:pt x="79542" y="34555"/>
                  </a:cubicBezTo>
                  <a:lnTo>
                    <a:pt x="77164" y="26034"/>
                  </a:lnTo>
                  <a:cubicBezTo>
                    <a:pt x="76861" y="24981"/>
                    <a:pt x="76590" y="23864"/>
                    <a:pt x="76318" y="22588"/>
                  </a:cubicBezTo>
                  <a:cubicBezTo>
                    <a:pt x="76191" y="22045"/>
                    <a:pt x="76079" y="21519"/>
                    <a:pt x="75967" y="20976"/>
                  </a:cubicBezTo>
                  <a:cubicBezTo>
                    <a:pt x="75856" y="20386"/>
                    <a:pt x="75744" y="19811"/>
                    <a:pt x="75616" y="19221"/>
                  </a:cubicBezTo>
                  <a:cubicBezTo>
                    <a:pt x="75409" y="18311"/>
                    <a:pt x="75170" y="17418"/>
                    <a:pt x="74898" y="16588"/>
                  </a:cubicBezTo>
                  <a:cubicBezTo>
                    <a:pt x="74643" y="15822"/>
                    <a:pt x="74356" y="15056"/>
                    <a:pt x="74037" y="14322"/>
                  </a:cubicBezTo>
                  <a:cubicBezTo>
                    <a:pt x="73734" y="13652"/>
                    <a:pt x="73399" y="12998"/>
                    <a:pt x="73032" y="12360"/>
                  </a:cubicBezTo>
                  <a:cubicBezTo>
                    <a:pt x="72696" y="11785"/>
                    <a:pt x="72314" y="11243"/>
                    <a:pt x="71915" y="10716"/>
                  </a:cubicBezTo>
                  <a:cubicBezTo>
                    <a:pt x="71548" y="10238"/>
                    <a:pt x="71149" y="9775"/>
                    <a:pt x="70718" y="9344"/>
                  </a:cubicBezTo>
                  <a:cubicBezTo>
                    <a:pt x="70319" y="8945"/>
                    <a:pt x="69888" y="8578"/>
                    <a:pt x="69441" y="8243"/>
                  </a:cubicBezTo>
                  <a:cubicBezTo>
                    <a:pt x="68628" y="7621"/>
                    <a:pt x="67734" y="7094"/>
                    <a:pt x="66793" y="6695"/>
                  </a:cubicBezTo>
                  <a:cubicBezTo>
                    <a:pt x="66362" y="6504"/>
                    <a:pt x="65915" y="6344"/>
                    <a:pt x="65468" y="6217"/>
                  </a:cubicBezTo>
                  <a:cubicBezTo>
                    <a:pt x="65054" y="6089"/>
                    <a:pt x="64623" y="5977"/>
                    <a:pt x="64176" y="5898"/>
                  </a:cubicBezTo>
                  <a:cubicBezTo>
                    <a:pt x="63777" y="5818"/>
                    <a:pt x="63346" y="5754"/>
                    <a:pt x="62931" y="5706"/>
                  </a:cubicBezTo>
                  <a:cubicBezTo>
                    <a:pt x="62548" y="5674"/>
                    <a:pt x="62166" y="5642"/>
                    <a:pt x="61767" y="5642"/>
                  </a:cubicBezTo>
                  <a:cubicBezTo>
                    <a:pt x="61591" y="5634"/>
                    <a:pt x="61412" y="5630"/>
                    <a:pt x="61232" y="5630"/>
                  </a:cubicBezTo>
                  <a:cubicBezTo>
                    <a:pt x="61053" y="5630"/>
                    <a:pt x="60873" y="5634"/>
                    <a:pt x="60698" y="5642"/>
                  </a:cubicBezTo>
                  <a:cubicBezTo>
                    <a:pt x="60378" y="5658"/>
                    <a:pt x="60059" y="5674"/>
                    <a:pt x="59740" y="5722"/>
                  </a:cubicBezTo>
                  <a:cubicBezTo>
                    <a:pt x="59485" y="5738"/>
                    <a:pt x="59214" y="5786"/>
                    <a:pt x="58942" y="5818"/>
                  </a:cubicBezTo>
                  <a:cubicBezTo>
                    <a:pt x="58735" y="5850"/>
                    <a:pt x="58528" y="5898"/>
                    <a:pt x="58304" y="5946"/>
                  </a:cubicBezTo>
                  <a:cubicBezTo>
                    <a:pt x="58161" y="5977"/>
                    <a:pt x="58017" y="6009"/>
                    <a:pt x="57873" y="6041"/>
                  </a:cubicBezTo>
                  <a:lnTo>
                    <a:pt x="57873" y="441"/>
                  </a:lnTo>
                  <a:cubicBezTo>
                    <a:pt x="57889" y="329"/>
                    <a:pt x="57873" y="217"/>
                    <a:pt x="57825" y="106"/>
                  </a:cubicBezTo>
                  <a:lnTo>
                    <a:pt x="57778" y="10"/>
                  </a:lnTo>
                  <a:lnTo>
                    <a:pt x="51922" y="10"/>
                  </a:lnTo>
                  <a:cubicBezTo>
                    <a:pt x="51875" y="4"/>
                    <a:pt x="51828" y="0"/>
                    <a:pt x="51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3634075" y="3952275"/>
              <a:ext cx="110525" cy="46700"/>
            </a:xfrm>
            <a:custGeom>
              <a:avLst/>
              <a:gdLst/>
              <a:ahLst/>
              <a:cxnLst/>
              <a:rect l="l" t="t" r="r" b="b"/>
              <a:pathLst>
                <a:path w="4421" h="1868" extrusionOk="0">
                  <a:moveTo>
                    <a:pt x="128" y="0"/>
                  </a:moveTo>
                  <a:lnTo>
                    <a:pt x="1" y="399"/>
                  </a:lnTo>
                  <a:lnTo>
                    <a:pt x="4277" y="1867"/>
                  </a:lnTo>
                  <a:lnTo>
                    <a:pt x="4420" y="1484"/>
                  </a:lnTo>
                  <a:lnTo>
                    <a:pt x="128" y="0"/>
                  </a:lnTo>
                  <a:close/>
                </a:path>
              </a:pathLst>
            </a:custGeom>
            <a:solidFill>
              <a:srgbClr val="2922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3630875" y="3985375"/>
              <a:ext cx="107325" cy="45100"/>
            </a:xfrm>
            <a:custGeom>
              <a:avLst/>
              <a:gdLst/>
              <a:ahLst/>
              <a:cxnLst/>
              <a:rect l="l" t="t" r="r" b="b"/>
              <a:pathLst>
                <a:path w="4293" h="1804" extrusionOk="0">
                  <a:moveTo>
                    <a:pt x="144" y="1"/>
                  </a:moveTo>
                  <a:lnTo>
                    <a:pt x="0" y="400"/>
                  </a:lnTo>
                  <a:lnTo>
                    <a:pt x="4165" y="1804"/>
                  </a:lnTo>
                  <a:lnTo>
                    <a:pt x="4292" y="1405"/>
                  </a:lnTo>
                  <a:lnTo>
                    <a:pt x="144" y="1"/>
                  </a:lnTo>
                  <a:close/>
                </a:path>
              </a:pathLst>
            </a:custGeom>
            <a:solidFill>
              <a:srgbClr val="2922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3536750" y="3961450"/>
              <a:ext cx="19975" cy="80600"/>
            </a:xfrm>
            <a:custGeom>
              <a:avLst/>
              <a:gdLst/>
              <a:ahLst/>
              <a:cxnLst/>
              <a:rect l="l" t="t" r="r" b="b"/>
              <a:pathLst>
                <a:path w="799" h="3224" extrusionOk="0">
                  <a:moveTo>
                    <a:pt x="416" y="0"/>
                  </a:moveTo>
                  <a:lnTo>
                    <a:pt x="1" y="48"/>
                  </a:lnTo>
                  <a:lnTo>
                    <a:pt x="384" y="3224"/>
                  </a:lnTo>
                  <a:lnTo>
                    <a:pt x="799" y="3176"/>
                  </a:lnTo>
                  <a:lnTo>
                    <a:pt x="416" y="0"/>
                  </a:lnTo>
                  <a:close/>
                </a:path>
              </a:pathLst>
            </a:custGeom>
            <a:solidFill>
              <a:srgbClr val="2922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2753700" y="3843375"/>
              <a:ext cx="884775" cy="603550"/>
            </a:xfrm>
            <a:custGeom>
              <a:avLst/>
              <a:gdLst/>
              <a:ahLst/>
              <a:cxnLst/>
              <a:rect l="l" t="t" r="r" b="b"/>
              <a:pathLst>
                <a:path w="35391" h="24142" extrusionOk="0">
                  <a:moveTo>
                    <a:pt x="5314" y="0"/>
                  </a:moveTo>
                  <a:lnTo>
                    <a:pt x="5697" y="3335"/>
                  </a:lnTo>
                  <a:lnTo>
                    <a:pt x="0" y="16435"/>
                  </a:lnTo>
                  <a:lnTo>
                    <a:pt x="17696" y="24142"/>
                  </a:lnTo>
                  <a:lnTo>
                    <a:pt x="35391" y="16435"/>
                  </a:lnTo>
                  <a:lnTo>
                    <a:pt x="29695" y="3335"/>
                  </a:lnTo>
                  <a:lnTo>
                    <a:pt x="299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2760475" y="3838200"/>
              <a:ext cx="898350" cy="614325"/>
            </a:xfrm>
            <a:custGeom>
              <a:avLst/>
              <a:gdLst/>
              <a:ahLst/>
              <a:cxnLst/>
              <a:rect l="l" t="t" r="r" b="b"/>
              <a:pathLst>
                <a:path w="35934" h="24573" extrusionOk="0">
                  <a:moveTo>
                    <a:pt x="30029" y="415"/>
                  </a:moveTo>
                  <a:lnTo>
                    <a:pt x="29758" y="3574"/>
                  </a:lnTo>
                  <a:lnTo>
                    <a:pt x="35391" y="16530"/>
                  </a:lnTo>
                  <a:lnTo>
                    <a:pt x="17967" y="24110"/>
                  </a:lnTo>
                  <a:lnTo>
                    <a:pt x="543" y="16530"/>
                  </a:lnTo>
                  <a:lnTo>
                    <a:pt x="6175" y="3574"/>
                  </a:lnTo>
                  <a:lnTo>
                    <a:pt x="5824" y="415"/>
                  </a:lnTo>
                  <a:close/>
                  <a:moveTo>
                    <a:pt x="5361" y="0"/>
                  </a:moveTo>
                  <a:lnTo>
                    <a:pt x="5760" y="3510"/>
                  </a:lnTo>
                  <a:lnTo>
                    <a:pt x="0" y="16754"/>
                  </a:lnTo>
                  <a:lnTo>
                    <a:pt x="17967" y="24572"/>
                  </a:lnTo>
                  <a:lnTo>
                    <a:pt x="35742" y="16834"/>
                  </a:lnTo>
                  <a:lnTo>
                    <a:pt x="35933" y="16754"/>
                  </a:lnTo>
                  <a:lnTo>
                    <a:pt x="30173" y="3510"/>
                  </a:lnTo>
                  <a:lnTo>
                    <a:pt x="304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2895700" y="3048775"/>
              <a:ext cx="1177575" cy="878000"/>
            </a:xfrm>
            <a:custGeom>
              <a:avLst/>
              <a:gdLst/>
              <a:ahLst/>
              <a:cxnLst/>
              <a:rect l="l" t="t" r="r" b="b"/>
              <a:pathLst>
                <a:path w="47103" h="35120" extrusionOk="0">
                  <a:moveTo>
                    <a:pt x="16808" y="0"/>
                  </a:moveTo>
                  <a:cubicBezTo>
                    <a:pt x="12143" y="0"/>
                    <a:pt x="4378" y="1950"/>
                    <a:pt x="1931" y="14377"/>
                  </a:cubicBezTo>
                  <a:cubicBezTo>
                    <a:pt x="1532" y="16403"/>
                    <a:pt x="559" y="20599"/>
                    <a:pt x="0" y="22594"/>
                  </a:cubicBezTo>
                  <a:lnTo>
                    <a:pt x="10356" y="25402"/>
                  </a:lnTo>
                  <a:lnTo>
                    <a:pt x="11393" y="35119"/>
                  </a:lnTo>
                  <a:lnTo>
                    <a:pt x="35375" y="35119"/>
                  </a:lnTo>
                  <a:lnTo>
                    <a:pt x="36236" y="25227"/>
                  </a:lnTo>
                  <a:lnTo>
                    <a:pt x="36252" y="25227"/>
                  </a:lnTo>
                  <a:lnTo>
                    <a:pt x="47102" y="23599"/>
                  </a:lnTo>
                  <a:cubicBezTo>
                    <a:pt x="46544" y="21605"/>
                    <a:pt x="45235" y="16403"/>
                    <a:pt x="44836" y="14377"/>
                  </a:cubicBezTo>
                  <a:cubicBezTo>
                    <a:pt x="42507" y="2649"/>
                    <a:pt x="35710" y="335"/>
                    <a:pt x="31178" y="160"/>
                  </a:cubicBezTo>
                  <a:cubicBezTo>
                    <a:pt x="31178" y="160"/>
                    <a:pt x="28999" y="5908"/>
                    <a:pt x="24003" y="5908"/>
                  </a:cubicBezTo>
                  <a:cubicBezTo>
                    <a:pt x="23922" y="5908"/>
                    <a:pt x="23841" y="5907"/>
                    <a:pt x="23759" y="5904"/>
                  </a:cubicBezTo>
                  <a:cubicBezTo>
                    <a:pt x="18589" y="5728"/>
                    <a:pt x="16866" y="0"/>
                    <a:pt x="16866" y="0"/>
                  </a:cubicBezTo>
                  <a:cubicBezTo>
                    <a:pt x="16847" y="0"/>
                    <a:pt x="16827" y="0"/>
                    <a:pt x="168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2902100" y="3043975"/>
              <a:ext cx="1190350" cy="887975"/>
            </a:xfrm>
            <a:custGeom>
              <a:avLst/>
              <a:gdLst/>
              <a:ahLst/>
              <a:cxnLst/>
              <a:rect l="l" t="t" r="r" b="b"/>
              <a:pathLst>
                <a:path w="47614" h="35519" extrusionOk="0">
                  <a:moveTo>
                    <a:pt x="16978" y="400"/>
                  </a:moveTo>
                  <a:cubicBezTo>
                    <a:pt x="17297" y="1325"/>
                    <a:pt x="19212" y="6144"/>
                    <a:pt x="24015" y="6303"/>
                  </a:cubicBezTo>
                  <a:cubicBezTo>
                    <a:pt x="24097" y="6306"/>
                    <a:pt x="24178" y="6308"/>
                    <a:pt x="24259" y="6308"/>
                  </a:cubicBezTo>
                  <a:cubicBezTo>
                    <a:pt x="28883" y="6308"/>
                    <a:pt x="31186" y="1453"/>
                    <a:pt x="31578" y="559"/>
                  </a:cubicBezTo>
                  <a:cubicBezTo>
                    <a:pt x="36460" y="798"/>
                    <a:pt x="42683" y="3447"/>
                    <a:pt x="44885" y="14616"/>
                  </a:cubicBezTo>
                  <a:cubicBezTo>
                    <a:pt x="45268" y="16595"/>
                    <a:pt x="46544" y="21573"/>
                    <a:pt x="47103" y="23616"/>
                  </a:cubicBezTo>
                  <a:lnTo>
                    <a:pt x="36301" y="25227"/>
                  </a:lnTo>
                  <a:lnTo>
                    <a:pt x="35439" y="35104"/>
                  </a:lnTo>
                  <a:lnTo>
                    <a:pt x="11824" y="35104"/>
                  </a:lnTo>
                  <a:lnTo>
                    <a:pt x="10803" y="25435"/>
                  </a:lnTo>
                  <a:lnTo>
                    <a:pt x="511" y="22626"/>
                  </a:lnTo>
                  <a:cubicBezTo>
                    <a:pt x="1086" y="20520"/>
                    <a:pt x="2011" y="16547"/>
                    <a:pt x="2394" y="14600"/>
                  </a:cubicBezTo>
                  <a:cubicBezTo>
                    <a:pt x="4804" y="2330"/>
                    <a:pt x="12494" y="416"/>
                    <a:pt x="16978" y="400"/>
                  </a:cubicBezTo>
                  <a:close/>
                  <a:moveTo>
                    <a:pt x="17026" y="1"/>
                  </a:moveTo>
                  <a:cubicBezTo>
                    <a:pt x="12447" y="1"/>
                    <a:pt x="4469" y="1899"/>
                    <a:pt x="1979" y="14537"/>
                  </a:cubicBezTo>
                  <a:cubicBezTo>
                    <a:pt x="1580" y="16531"/>
                    <a:pt x="623" y="20696"/>
                    <a:pt x="49" y="22722"/>
                  </a:cubicBezTo>
                  <a:lnTo>
                    <a:pt x="1" y="22929"/>
                  </a:lnTo>
                  <a:lnTo>
                    <a:pt x="10420" y="25770"/>
                  </a:lnTo>
                  <a:lnTo>
                    <a:pt x="11441" y="35519"/>
                  </a:lnTo>
                  <a:lnTo>
                    <a:pt x="35822" y="35519"/>
                  </a:lnTo>
                  <a:lnTo>
                    <a:pt x="36684" y="25594"/>
                  </a:lnTo>
                  <a:lnTo>
                    <a:pt x="47614" y="23951"/>
                  </a:lnTo>
                  <a:lnTo>
                    <a:pt x="47550" y="23727"/>
                  </a:lnTo>
                  <a:cubicBezTo>
                    <a:pt x="46975" y="21637"/>
                    <a:pt x="45667" y="16467"/>
                    <a:pt x="45284" y="14537"/>
                  </a:cubicBezTo>
                  <a:cubicBezTo>
                    <a:pt x="42891" y="2378"/>
                    <a:pt x="35583" y="304"/>
                    <a:pt x="31434" y="144"/>
                  </a:cubicBezTo>
                  <a:lnTo>
                    <a:pt x="31291" y="144"/>
                  </a:lnTo>
                  <a:lnTo>
                    <a:pt x="31227" y="288"/>
                  </a:lnTo>
                  <a:cubicBezTo>
                    <a:pt x="31211" y="335"/>
                    <a:pt x="29038" y="5908"/>
                    <a:pt x="24218" y="5908"/>
                  </a:cubicBezTo>
                  <a:cubicBezTo>
                    <a:pt x="24150" y="5908"/>
                    <a:pt x="24083" y="5907"/>
                    <a:pt x="24015" y="5904"/>
                  </a:cubicBezTo>
                  <a:cubicBezTo>
                    <a:pt x="19068" y="5729"/>
                    <a:pt x="17329" y="208"/>
                    <a:pt x="17313" y="144"/>
                  </a:cubicBezTo>
                  <a:lnTo>
                    <a:pt x="17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2008928" y="3276563"/>
              <a:ext cx="57075" cy="662600"/>
            </a:xfrm>
            <a:custGeom>
              <a:avLst/>
              <a:gdLst/>
              <a:ahLst/>
              <a:cxnLst/>
              <a:rect l="l" t="t" r="r" b="b"/>
              <a:pathLst>
                <a:path w="2283" h="26504" extrusionOk="0">
                  <a:moveTo>
                    <a:pt x="1852" y="1"/>
                  </a:moveTo>
                  <a:lnTo>
                    <a:pt x="1" y="26471"/>
                  </a:lnTo>
                  <a:lnTo>
                    <a:pt x="415" y="26503"/>
                  </a:lnTo>
                  <a:lnTo>
                    <a:pt x="2282" y="16"/>
                  </a:lnTo>
                  <a:lnTo>
                    <a:pt x="18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2669125" y="3277325"/>
              <a:ext cx="55450" cy="653825"/>
            </a:xfrm>
            <a:custGeom>
              <a:avLst/>
              <a:gdLst/>
              <a:ahLst/>
              <a:cxnLst/>
              <a:rect l="l" t="t" r="r" b="b"/>
              <a:pathLst>
                <a:path w="2218" h="26153" extrusionOk="0">
                  <a:moveTo>
                    <a:pt x="415" y="1"/>
                  </a:moveTo>
                  <a:lnTo>
                    <a:pt x="0" y="33"/>
                  </a:lnTo>
                  <a:lnTo>
                    <a:pt x="1803" y="26153"/>
                  </a:lnTo>
                  <a:lnTo>
                    <a:pt x="2218" y="26121"/>
                  </a:lnTo>
                  <a:lnTo>
                    <a:pt x="4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2951950" y="4069775"/>
              <a:ext cx="1746800" cy="681800"/>
            </a:xfrm>
            <a:custGeom>
              <a:avLst/>
              <a:gdLst/>
              <a:ahLst/>
              <a:cxnLst/>
              <a:rect l="l" t="t" r="r" b="b"/>
              <a:pathLst>
                <a:path w="69872" h="27272" extrusionOk="0">
                  <a:moveTo>
                    <a:pt x="56363" y="1"/>
                  </a:moveTo>
                  <a:cubicBezTo>
                    <a:pt x="50433" y="1"/>
                    <a:pt x="44639" y="2153"/>
                    <a:pt x="39459" y="4890"/>
                  </a:cubicBezTo>
                  <a:cubicBezTo>
                    <a:pt x="34050" y="7762"/>
                    <a:pt x="29072" y="11416"/>
                    <a:pt x="24445" y="15405"/>
                  </a:cubicBezTo>
                  <a:cubicBezTo>
                    <a:pt x="22913" y="16745"/>
                    <a:pt x="21429" y="18118"/>
                    <a:pt x="19993" y="19522"/>
                  </a:cubicBezTo>
                  <a:cubicBezTo>
                    <a:pt x="19754" y="19745"/>
                    <a:pt x="18717" y="21149"/>
                    <a:pt x="18398" y="21149"/>
                  </a:cubicBezTo>
                  <a:cubicBezTo>
                    <a:pt x="18398" y="21149"/>
                    <a:pt x="0" y="21564"/>
                    <a:pt x="5106" y="25601"/>
                  </a:cubicBezTo>
                  <a:cubicBezTo>
                    <a:pt x="6678" y="26843"/>
                    <a:pt x="9227" y="27272"/>
                    <a:pt x="12000" y="27272"/>
                  </a:cubicBezTo>
                  <a:cubicBezTo>
                    <a:pt x="18205" y="27272"/>
                    <a:pt x="25530" y="25122"/>
                    <a:pt x="25530" y="25122"/>
                  </a:cubicBezTo>
                  <a:cubicBezTo>
                    <a:pt x="27987" y="25042"/>
                    <a:pt x="30428" y="24915"/>
                    <a:pt x="32886" y="24723"/>
                  </a:cubicBezTo>
                  <a:cubicBezTo>
                    <a:pt x="43528" y="23941"/>
                    <a:pt x="57171" y="22729"/>
                    <a:pt x="65723" y="15437"/>
                  </a:cubicBezTo>
                  <a:cubicBezTo>
                    <a:pt x="67781" y="13682"/>
                    <a:pt x="69712" y="11209"/>
                    <a:pt x="69760" y="8368"/>
                  </a:cubicBezTo>
                  <a:cubicBezTo>
                    <a:pt x="69872" y="2401"/>
                    <a:pt x="61670" y="119"/>
                    <a:pt x="56931" y="7"/>
                  </a:cubicBezTo>
                  <a:cubicBezTo>
                    <a:pt x="56742" y="3"/>
                    <a:pt x="56552" y="1"/>
                    <a:pt x="56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2855425" y="4064600"/>
              <a:ext cx="1655475" cy="692675"/>
            </a:xfrm>
            <a:custGeom>
              <a:avLst/>
              <a:gdLst/>
              <a:ahLst/>
              <a:cxnLst/>
              <a:rect l="l" t="t" r="r" b="b"/>
              <a:pathLst>
                <a:path w="66219" h="27707" extrusionOk="0">
                  <a:moveTo>
                    <a:pt x="52481" y="415"/>
                  </a:moveTo>
                  <a:cubicBezTo>
                    <a:pt x="52678" y="415"/>
                    <a:pt x="52874" y="417"/>
                    <a:pt x="53070" y="422"/>
                  </a:cubicBezTo>
                  <a:cubicBezTo>
                    <a:pt x="58001" y="534"/>
                    <a:pt x="65787" y="2847"/>
                    <a:pt x="65691" y="8575"/>
                  </a:cubicBezTo>
                  <a:cubicBezTo>
                    <a:pt x="65644" y="11527"/>
                    <a:pt x="63506" y="13969"/>
                    <a:pt x="61734" y="15484"/>
                  </a:cubicBezTo>
                  <a:cubicBezTo>
                    <a:pt x="52975" y="22968"/>
                    <a:pt x="38550" y="24021"/>
                    <a:pt x="29009" y="24739"/>
                  </a:cubicBezTo>
                  <a:cubicBezTo>
                    <a:pt x="26679" y="24914"/>
                    <a:pt x="24206" y="25042"/>
                    <a:pt x="21653" y="25122"/>
                  </a:cubicBezTo>
                  <a:lnTo>
                    <a:pt x="21605" y="25122"/>
                  </a:lnTo>
                  <a:cubicBezTo>
                    <a:pt x="21495" y="25155"/>
                    <a:pt x="14226" y="27256"/>
                    <a:pt x="8117" y="27256"/>
                  </a:cubicBezTo>
                  <a:cubicBezTo>
                    <a:pt x="5393" y="27256"/>
                    <a:pt x="2899" y="26838"/>
                    <a:pt x="1373" y="25632"/>
                  </a:cubicBezTo>
                  <a:cubicBezTo>
                    <a:pt x="719" y="25122"/>
                    <a:pt x="463" y="24659"/>
                    <a:pt x="591" y="24276"/>
                  </a:cubicBezTo>
                  <a:cubicBezTo>
                    <a:pt x="1261" y="22282"/>
                    <a:pt x="10883" y="21627"/>
                    <a:pt x="14537" y="21548"/>
                  </a:cubicBezTo>
                  <a:lnTo>
                    <a:pt x="14537" y="21564"/>
                  </a:lnTo>
                  <a:cubicBezTo>
                    <a:pt x="14824" y="21548"/>
                    <a:pt x="15223" y="21133"/>
                    <a:pt x="15957" y="20239"/>
                  </a:cubicBezTo>
                  <a:cubicBezTo>
                    <a:pt x="16100" y="20080"/>
                    <a:pt x="16212" y="19936"/>
                    <a:pt x="16276" y="19888"/>
                  </a:cubicBezTo>
                  <a:cubicBezTo>
                    <a:pt x="17648" y="18532"/>
                    <a:pt x="19148" y="17144"/>
                    <a:pt x="20728" y="15772"/>
                  </a:cubicBezTo>
                  <a:cubicBezTo>
                    <a:pt x="25849" y="11336"/>
                    <a:pt x="30748" y="7905"/>
                    <a:pt x="35694" y="5289"/>
                  </a:cubicBezTo>
                  <a:cubicBezTo>
                    <a:pt x="41856" y="2016"/>
                    <a:pt x="47352" y="415"/>
                    <a:pt x="52481" y="415"/>
                  </a:cubicBezTo>
                  <a:close/>
                  <a:moveTo>
                    <a:pt x="52493" y="0"/>
                  </a:moveTo>
                  <a:cubicBezTo>
                    <a:pt x="47288" y="0"/>
                    <a:pt x="41743" y="1617"/>
                    <a:pt x="35503" y="4922"/>
                  </a:cubicBezTo>
                  <a:cubicBezTo>
                    <a:pt x="30524" y="7554"/>
                    <a:pt x="25594" y="11001"/>
                    <a:pt x="20456" y="15468"/>
                  </a:cubicBezTo>
                  <a:cubicBezTo>
                    <a:pt x="18877" y="16841"/>
                    <a:pt x="17361" y="18229"/>
                    <a:pt x="15973" y="19601"/>
                  </a:cubicBezTo>
                  <a:cubicBezTo>
                    <a:pt x="15909" y="19665"/>
                    <a:pt x="15797" y="19808"/>
                    <a:pt x="15638" y="19984"/>
                  </a:cubicBezTo>
                  <a:cubicBezTo>
                    <a:pt x="15398" y="20287"/>
                    <a:pt x="14728" y="21101"/>
                    <a:pt x="14521" y="21149"/>
                  </a:cubicBezTo>
                  <a:cubicBezTo>
                    <a:pt x="14042" y="21149"/>
                    <a:pt x="1134" y="21452"/>
                    <a:pt x="208" y="24148"/>
                  </a:cubicBezTo>
                  <a:cubicBezTo>
                    <a:pt x="1" y="24723"/>
                    <a:pt x="320" y="25329"/>
                    <a:pt x="1118" y="25967"/>
                  </a:cubicBezTo>
                  <a:cubicBezTo>
                    <a:pt x="2745" y="27260"/>
                    <a:pt x="5362" y="27707"/>
                    <a:pt x="8186" y="27707"/>
                  </a:cubicBezTo>
                  <a:cubicBezTo>
                    <a:pt x="14138" y="27707"/>
                    <a:pt x="21063" y="25712"/>
                    <a:pt x="21701" y="25537"/>
                  </a:cubicBezTo>
                  <a:cubicBezTo>
                    <a:pt x="24254" y="25457"/>
                    <a:pt x="26711" y="25329"/>
                    <a:pt x="29041" y="25154"/>
                  </a:cubicBezTo>
                  <a:cubicBezTo>
                    <a:pt x="38646" y="24436"/>
                    <a:pt x="53150" y="23367"/>
                    <a:pt x="62006" y="15803"/>
                  </a:cubicBezTo>
                  <a:cubicBezTo>
                    <a:pt x="63857" y="14240"/>
                    <a:pt x="66074" y="11703"/>
                    <a:pt x="66122" y="8591"/>
                  </a:cubicBezTo>
                  <a:cubicBezTo>
                    <a:pt x="66218" y="2560"/>
                    <a:pt x="58176" y="135"/>
                    <a:pt x="53086" y="7"/>
                  </a:cubicBezTo>
                  <a:cubicBezTo>
                    <a:pt x="52889" y="2"/>
                    <a:pt x="52691" y="0"/>
                    <a:pt x="52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2495225" y="4231100"/>
              <a:ext cx="816175" cy="371400"/>
            </a:xfrm>
            <a:custGeom>
              <a:avLst/>
              <a:gdLst/>
              <a:ahLst/>
              <a:cxnLst/>
              <a:rect l="l" t="t" r="r" b="b"/>
              <a:pathLst>
                <a:path w="32647" h="14856" extrusionOk="0">
                  <a:moveTo>
                    <a:pt x="32631" y="1"/>
                  </a:moveTo>
                  <a:cubicBezTo>
                    <a:pt x="32487" y="1"/>
                    <a:pt x="17568" y="990"/>
                    <a:pt x="1" y="14521"/>
                  </a:cubicBezTo>
                  <a:lnTo>
                    <a:pt x="256" y="14856"/>
                  </a:lnTo>
                  <a:cubicBezTo>
                    <a:pt x="17712" y="1405"/>
                    <a:pt x="32503" y="432"/>
                    <a:pt x="32647" y="416"/>
                  </a:cubicBezTo>
                  <a:lnTo>
                    <a:pt x="326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437725" y="4158100"/>
              <a:ext cx="229775" cy="229800"/>
            </a:xfrm>
            <a:custGeom>
              <a:avLst/>
              <a:gdLst/>
              <a:ahLst/>
              <a:cxnLst/>
              <a:rect l="l" t="t" r="r" b="b"/>
              <a:pathLst>
                <a:path w="9191" h="9192" extrusionOk="0">
                  <a:moveTo>
                    <a:pt x="4596" y="1"/>
                  </a:moveTo>
                  <a:cubicBezTo>
                    <a:pt x="2059" y="1"/>
                    <a:pt x="0" y="2059"/>
                    <a:pt x="0" y="4596"/>
                  </a:cubicBezTo>
                  <a:cubicBezTo>
                    <a:pt x="0" y="7133"/>
                    <a:pt x="2059" y="9191"/>
                    <a:pt x="4596" y="9191"/>
                  </a:cubicBezTo>
                  <a:cubicBezTo>
                    <a:pt x="7133" y="9191"/>
                    <a:pt x="9191" y="7133"/>
                    <a:pt x="9191" y="4596"/>
                  </a:cubicBezTo>
                  <a:cubicBezTo>
                    <a:pt x="9191" y="2059"/>
                    <a:pt x="7133" y="1"/>
                    <a:pt x="4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483200" y="4152750"/>
              <a:ext cx="280450" cy="240325"/>
            </a:xfrm>
            <a:custGeom>
              <a:avLst/>
              <a:gdLst/>
              <a:ahLst/>
              <a:cxnLst/>
              <a:rect l="l" t="t" r="r" b="b"/>
              <a:pathLst>
                <a:path w="11218" h="9613" extrusionOk="0">
                  <a:moveTo>
                    <a:pt x="6415" y="422"/>
                  </a:moveTo>
                  <a:cubicBezTo>
                    <a:pt x="8840" y="422"/>
                    <a:pt x="10802" y="2385"/>
                    <a:pt x="10802" y="4810"/>
                  </a:cubicBezTo>
                  <a:cubicBezTo>
                    <a:pt x="10802" y="7457"/>
                    <a:pt x="8637" y="9212"/>
                    <a:pt x="6382" y="9212"/>
                  </a:cubicBezTo>
                  <a:cubicBezTo>
                    <a:pt x="5306" y="9212"/>
                    <a:pt x="4210" y="8813"/>
                    <a:pt x="3319" y="7922"/>
                  </a:cubicBezTo>
                  <a:cubicBezTo>
                    <a:pt x="559" y="5145"/>
                    <a:pt x="2505" y="422"/>
                    <a:pt x="6415" y="422"/>
                  </a:cubicBezTo>
                  <a:close/>
                  <a:moveTo>
                    <a:pt x="6383" y="1"/>
                  </a:moveTo>
                  <a:cubicBezTo>
                    <a:pt x="5206" y="1"/>
                    <a:pt x="4006" y="437"/>
                    <a:pt x="3032" y="1411"/>
                  </a:cubicBezTo>
                  <a:cubicBezTo>
                    <a:pt x="0" y="4443"/>
                    <a:pt x="2138" y="9613"/>
                    <a:pt x="6415" y="9613"/>
                  </a:cubicBezTo>
                  <a:cubicBezTo>
                    <a:pt x="9079" y="9613"/>
                    <a:pt x="11217" y="7459"/>
                    <a:pt x="11217" y="4810"/>
                  </a:cubicBezTo>
                  <a:cubicBezTo>
                    <a:pt x="11217" y="1916"/>
                    <a:pt x="8849" y="1"/>
                    <a:pt x="6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3396725" y="4069825"/>
              <a:ext cx="1746400" cy="681750"/>
            </a:xfrm>
            <a:custGeom>
              <a:avLst/>
              <a:gdLst/>
              <a:ahLst/>
              <a:cxnLst/>
              <a:rect l="l" t="t" r="r" b="b"/>
              <a:pathLst>
                <a:path w="69856" h="27270" extrusionOk="0">
                  <a:moveTo>
                    <a:pt x="13438" y="0"/>
                  </a:moveTo>
                  <a:cubicBezTo>
                    <a:pt x="13267" y="0"/>
                    <a:pt x="13096" y="2"/>
                    <a:pt x="12925" y="5"/>
                  </a:cubicBezTo>
                  <a:cubicBezTo>
                    <a:pt x="8186" y="117"/>
                    <a:pt x="0" y="2399"/>
                    <a:pt x="96" y="8366"/>
                  </a:cubicBezTo>
                  <a:cubicBezTo>
                    <a:pt x="144" y="11207"/>
                    <a:pt x="2075" y="13680"/>
                    <a:pt x="4133" y="15435"/>
                  </a:cubicBezTo>
                  <a:cubicBezTo>
                    <a:pt x="12685" y="22743"/>
                    <a:pt x="26328" y="23939"/>
                    <a:pt x="36970" y="24737"/>
                  </a:cubicBezTo>
                  <a:cubicBezTo>
                    <a:pt x="39428" y="24913"/>
                    <a:pt x="41869" y="25040"/>
                    <a:pt x="44342" y="25120"/>
                  </a:cubicBezTo>
                  <a:cubicBezTo>
                    <a:pt x="44342" y="25120"/>
                    <a:pt x="51660" y="27270"/>
                    <a:pt x="57860" y="27270"/>
                  </a:cubicBezTo>
                  <a:cubicBezTo>
                    <a:pt x="60631" y="27270"/>
                    <a:pt x="63178" y="26841"/>
                    <a:pt x="64750" y="25599"/>
                  </a:cubicBezTo>
                  <a:cubicBezTo>
                    <a:pt x="69856" y="21562"/>
                    <a:pt x="50102" y="19759"/>
                    <a:pt x="50102" y="19759"/>
                  </a:cubicBezTo>
                  <a:lnTo>
                    <a:pt x="49879" y="19520"/>
                  </a:lnTo>
                  <a:cubicBezTo>
                    <a:pt x="48427" y="18116"/>
                    <a:pt x="46943" y="16743"/>
                    <a:pt x="45411" y="15403"/>
                  </a:cubicBezTo>
                  <a:cubicBezTo>
                    <a:pt x="40784" y="11414"/>
                    <a:pt x="35806" y="7760"/>
                    <a:pt x="30397" y="4888"/>
                  </a:cubicBezTo>
                  <a:cubicBezTo>
                    <a:pt x="25200" y="2143"/>
                    <a:pt x="19401" y="0"/>
                    <a:pt x="13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3402300" y="4064975"/>
              <a:ext cx="1654250" cy="692300"/>
            </a:xfrm>
            <a:custGeom>
              <a:avLst/>
              <a:gdLst/>
              <a:ahLst/>
              <a:cxnLst/>
              <a:rect l="l" t="t" r="r" b="b"/>
              <a:pathLst>
                <a:path w="66170" h="27692" extrusionOk="0">
                  <a:moveTo>
                    <a:pt x="13722" y="407"/>
                  </a:moveTo>
                  <a:cubicBezTo>
                    <a:pt x="18844" y="407"/>
                    <a:pt x="24349" y="2003"/>
                    <a:pt x="30524" y="5258"/>
                  </a:cubicBezTo>
                  <a:cubicBezTo>
                    <a:pt x="35470" y="7890"/>
                    <a:pt x="40369" y="11321"/>
                    <a:pt x="45491" y="15757"/>
                  </a:cubicBezTo>
                  <a:cubicBezTo>
                    <a:pt x="47070" y="17129"/>
                    <a:pt x="48570" y="18501"/>
                    <a:pt x="49942" y="19857"/>
                  </a:cubicBezTo>
                  <a:lnTo>
                    <a:pt x="50229" y="20144"/>
                  </a:lnTo>
                  <a:lnTo>
                    <a:pt x="50309" y="20144"/>
                  </a:lnTo>
                  <a:cubicBezTo>
                    <a:pt x="54314" y="20511"/>
                    <a:pt x="64893" y="21948"/>
                    <a:pt x="65579" y="24261"/>
                  </a:cubicBezTo>
                  <a:cubicBezTo>
                    <a:pt x="65691" y="24676"/>
                    <a:pt x="65451" y="25123"/>
                    <a:pt x="64845" y="25617"/>
                  </a:cubicBezTo>
                  <a:cubicBezTo>
                    <a:pt x="63323" y="26821"/>
                    <a:pt x="60835" y="27238"/>
                    <a:pt x="58117" y="27238"/>
                  </a:cubicBezTo>
                  <a:cubicBezTo>
                    <a:pt x="52004" y="27238"/>
                    <a:pt x="44723" y="25129"/>
                    <a:pt x="44613" y="25107"/>
                  </a:cubicBezTo>
                  <a:lnTo>
                    <a:pt x="44565" y="25107"/>
                  </a:lnTo>
                  <a:cubicBezTo>
                    <a:pt x="42012" y="25011"/>
                    <a:pt x="39539" y="24883"/>
                    <a:pt x="37209" y="24708"/>
                  </a:cubicBezTo>
                  <a:cubicBezTo>
                    <a:pt x="27668" y="24006"/>
                    <a:pt x="13243" y="22937"/>
                    <a:pt x="4484" y="15469"/>
                  </a:cubicBezTo>
                  <a:cubicBezTo>
                    <a:pt x="2713" y="13938"/>
                    <a:pt x="574" y="11512"/>
                    <a:pt x="527" y="8560"/>
                  </a:cubicBezTo>
                  <a:cubicBezTo>
                    <a:pt x="431" y="2832"/>
                    <a:pt x="8217" y="519"/>
                    <a:pt x="13148" y="407"/>
                  </a:cubicBezTo>
                  <a:close/>
                  <a:moveTo>
                    <a:pt x="13744" y="1"/>
                  </a:moveTo>
                  <a:cubicBezTo>
                    <a:pt x="13545" y="1"/>
                    <a:pt x="13346" y="3"/>
                    <a:pt x="13148" y="8"/>
                  </a:cubicBezTo>
                  <a:cubicBezTo>
                    <a:pt x="8058" y="120"/>
                    <a:pt x="0" y="2545"/>
                    <a:pt x="112" y="8576"/>
                  </a:cubicBezTo>
                  <a:cubicBezTo>
                    <a:pt x="160" y="11688"/>
                    <a:pt x="2377" y="14225"/>
                    <a:pt x="4212" y="15804"/>
                  </a:cubicBezTo>
                  <a:cubicBezTo>
                    <a:pt x="13068" y="23352"/>
                    <a:pt x="27588" y="24421"/>
                    <a:pt x="37177" y="25139"/>
                  </a:cubicBezTo>
                  <a:cubicBezTo>
                    <a:pt x="39507" y="25298"/>
                    <a:pt x="41980" y="25442"/>
                    <a:pt x="44533" y="25522"/>
                  </a:cubicBezTo>
                  <a:cubicBezTo>
                    <a:pt x="45155" y="25713"/>
                    <a:pt x="52080" y="27692"/>
                    <a:pt x="58048" y="27692"/>
                  </a:cubicBezTo>
                  <a:cubicBezTo>
                    <a:pt x="60872" y="27692"/>
                    <a:pt x="63473" y="27245"/>
                    <a:pt x="65100" y="25952"/>
                  </a:cubicBezTo>
                  <a:cubicBezTo>
                    <a:pt x="65882" y="25346"/>
                    <a:pt x="66170" y="24724"/>
                    <a:pt x="65962" y="24118"/>
                  </a:cubicBezTo>
                  <a:cubicBezTo>
                    <a:pt x="64941" y="21166"/>
                    <a:pt x="51666" y="19857"/>
                    <a:pt x="50421" y="19746"/>
                  </a:cubicBezTo>
                  <a:lnTo>
                    <a:pt x="50245" y="19586"/>
                  </a:lnTo>
                  <a:cubicBezTo>
                    <a:pt x="48857" y="18214"/>
                    <a:pt x="47357" y="16826"/>
                    <a:pt x="45762" y="15453"/>
                  </a:cubicBezTo>
                  <a:cubicBezTo>
                    <a:pt x="40624" y="11002"/>
                    <a:pt x="35710" y="7555"/>
                    <a:pt x="30715" y="4907"/>
                  </a:cubicBezTo>
                  <a:cubicBezTo>
                    <a:pt x="24492" y="1603"/>
                    <a:pt x="18935" y="1"/>
                    <a:pt x="13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2896100" y="4251850"/>
              <a:ext cx="754725" cy="316350"/>
            </a:xfrm>
            <a:custGeom>
              <a:avLst/>
              <a:gdLst/>
              <a:ahLst/>
              <a:cxnLst/>
              <a:rect l="l" t="t" r="r" b="b"/>
              <a:pathLst>
                <a:path w="30189" h="12654" extrusionOk="0">
                  <a:moveTo>
                    <a:pt x="32" y="0"/>
                  </a:moveTo>
                  <a:lnTo>
                    <a:pt x="0" y="415"/>
                  </a:lnTo>
                  <a:cubicBezTo>
                    <a:pt x="112" y="431"/>
                    <a:pt x="10515" y="1181"/>
                    <a:pt x="29966" y="12654"/>
                  </a:cubicBezTo>
                  <a:lnTo>
                    <a:pt x="30189" y="12287"/>
                  </a:lnTo>
                  <a:cubicBezTo>
                    <a:pt x="10643" y="782"/>
                    <a:pt x="128"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3390350" y="4158100"/>
              <a:ext cx="229800" cy="229800"/>
            </a:xfrm>
            <a:custGeom>
              <a:avLst/>
              <a:gdLst/>
              <a:ahLst/>
              <a:cxnLst/>
              <a:rect l="l" t="t" r="r" b="b"/>
              <a:pathLst>
                <a:path w="9192" h="9192" extrusionOk="0">
                  <a:moveTo>
                    <a:pt x="4596" y="1"/>
                  </a:moveTo>
                  <a:cubicBezTo>
                    <a:pt x="2059" y="1"/>
                    <a:pt x="1" y="2059"/>
                    <a:pt x="1" y="4596"/>
                  </a:cubicBezTo>
                  <a:cubicBezTo>
                    <a:pt x="1" y="7133"/>
                    <a:pt x="2059" y="9191"/>
                    <a:pt x="4596" y="9191"/>
                  </a:cubicBezTo>
                  <a:cubicBezTo>
                    <a:pt x="7133" y="9191"/>
                    <a:pt x="9191" y="7133"/>
                    <a:pt x="9191" y="4596"/>
                  </a:cubicBezTo>
                  <a:cubicBezTo>
                    <a:pt x="9191" y="2059"/>
                    <a:pt x="7133" y="1"/>
                    <a:pt x="4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3435825" y="4152750"/>
              <a:ext cx="280450" cy="240325"/>
            </a:xfrm>
            <a:custGeom>
              <a:avLst/>
              <a:gdLst/>
              <a:ahLst/>
              <a:cxnLst/>
              <a:rect l="l" t="t" r="r" b="b"/>
              <a:pathLst>
                <a:path w="11218" h="9613" extrusionOk="0">
                  <a:moveTo>
                    <a:pt x="6415" y="422"/>
                  </a:moveTo>
                  <a:cubicBezTo>
                    <a:pt x="8840" y="422"/>
                    <a:pt x="10803" y="2385"/>
                    <a:pt x="10803" y="4810"/>
                  </a:cubicBezTo>
                  <a:cubicBezTo>
                    <a:pt x="10803" y="7457"/>
                    <a:pt x="8637" y="9212"/>
                    <a:pt x="6382" y="9212"/>
                  </a:cubicBezTo>
                  <a:cubicBezTo>
                    <a:pt x="5307" y="9212"/>
                    <a:pt x="4211" y="8813"/>
                    <a:pt x="3320" y="7922"/>
                  </a:cubicBezTo>
                  <a:cubicBezTo>
                    <a:pt x="543" y="5145"/>
                    <a:pt x="2506" y="422"/>
                    <a:pt x="6415" y="422"/>
                  </a:cubicBezTo>
                  <a:close/>
                  <a:moveTo>
                    <a:pt x="6378" y="1"/>
                  </a:moveTo>
                  <a:cubicBezTo>
                    <a:pt x="5199" y="1"/>
                    <a:pt x="3996" y="437"/>
                    <a:pt x="3016" y="1411"/>
                  </a:cubicBezTo>
                  <a:cubicBezTo>
                    <a:pt x="1" y="4443"/>
                    <a:pt x="2139" y="9613"/>
                    <a:pt x="6415" y="9613"/>
                  </a:cubicBezTo>
                  <a:cubicBezTo>
                    <a:pt x="9064" y="9613"/>
                    <a:pt x="11218" y="7459"/>
                    <a:pt x="11218" y="4810"/>
                  </a:cubicBezTo>
                  <a:cubicBezTo>
                    <a:pt x="11218" y="1916"/>
                    <a:pt x="8849" y="1"/>
                    <a:pt x="63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605300" y="2070675"/>
              <a:ext cx="591175" cy="825350"/>
            </a:xfrm>
            <a:custGeom>
              <a:avLst/>
              <a:gdLst/>
              <a:ahLst/>
              <a:cxnLst/>
              <a:rect l="l" t="t" r="r" b="b"/>
              <a:pathLst>
                <a:path w="23647" h="33014" extrusionOk="0">
                  <a:moveTo>
                    <a:pt x="13355" y="0"/>
                  </a:moveTo>
                  <a:cubicBezTo>
                    <a:pt x="10180" y="0"/>
                    <a:pt x="7579" y="2330"/>
                    <a:pt x="7579" y="5218"/>
                  </a:cubicBezTo>
                  <a:cubicBezTo>
                    <a:pt x="7595" y="6718"/>
                    <a:pt x="8297" y="8138"/>
                    <a:pt x="9462" y="9063"/>
                  </a:cubicBezTo>
                  <a:cubicBezTo>
                    <a:pt x="4069" y="10180"/>
                    <a:pt x="0" y="15063"/>
                    <a:pt x="0" y="20918"/>
                  </a:cubicBezTo>
                  <a:cubicBezTo>
                    <a:pt x="0" y="27604"/>
                    <a:pt x="5297" y="33013"/>
                    <a:pt x="11808" y="33013"/>
                  </a:cubicBezTo>
                  <a:cubicBezTo>
                    <a:pt x="18334" y="33013"/>
                    <a:pt x="23631" y="27604"/>
                    <a:pt x="23631" y="20918"/>
                  </a:cubicBezTo>
                  <a:cubicBezTo>
                    <a:pt x="23647" y="16052"/>
                    <a:pt x="20759" y="11632"/>
                    <a:pt x="16275" y="9717"/>
                  </a:cubicBezTo>
                  <a:cubicBezTo>
                    <a:pt x="17982" y="8808"/>
                    <a:pt x="19131" y="7148"/>
                    <a:pt x="19131" y="5218"/>
                  </a:cubicBezTo>
                  <a:cubicBezTo>
                    <a:pt x="19131" y="2330"/>
                    <a:pt x="16546" y="0"/>
                    <a:pt x="133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609300" y="2066675"/>
              <a:ext cx="599975" cy="833325"/>
            </a:xfrm>
            <a:custGeom>
              <a:avLst/>
              <a:gdLst/>
              <a:ahLst/>
              <a:cxnLst/>
              <a:rect l="l" t="t" r="r" b="b"/>
              <a:pathLst>
                <a:path w="23999" h="33333" extrusionOk="0">
                  <a:moveTo>
                    <a:pt x="13515" y="320"/>
                  </a:moveTo>
                  <a:cubicBezTo>
                    <a:pt x="16611" y="320"/>
                    <a:pt x="19132" y="2585"/>
                    <a:pt x="19132" y="5378"/>
                  </a:cubicBezTo>
                  <a:cubicBezTo>
                    <a:pt x="19132" y="7165"/>
                    <a:pt x="18063" y="8824"/>
                    <a:pt x="16371" y="9734"/>
                  </a:cubicBezTo>
                  <a:lnTo>
                    <a:pt x="16052" y="9909"/>
                  </a:lnTo>
                  <a:lnTo>
                    <a:pt x="16371" y="10037"/>
                  </a:lnTo>
                  <a:cubicBezTo>
                    <a:pt x="20775" y="11872"/>
                    <a:pt x="23615" y="16212"/>
                    <a:pt x="23615" y="21078"/>
                  </a:cubicBezTo>
                  <a:cubicBezTo>
                    <a:pt x="23615" y="27652"/>
                    <a:pt x="18398" y="32998"/>
                    <a:pt x="11983" y="32998"/>
                  </a:cubicBezTo>
                  <a:cubicBezTo>
                    <a:pt x="5553" y="32998"/>
                    <a:pt x="336" y="27668"/>
                    <a:pt x="336" y="21078"/>
                  </a:cubicBezTo>
                  <a:cubicBezTo>
                    <a:pt x="336" y="15430"/>
                    <a:pt x="4261" y="10516"/>
                    <a:pt x="9654" y="9399"/>
                  </a:cubicBezTo>
                  <a:lnTo>
                    <a:pt x="9989" y="9319"/>
                  </a:lnTo>
                  <a:lnTo>
                    <a:pt x="9734" y="9095"/>
                  </a:lnTo>
                  <a:cubicBezTo>
                    <a:pt x="8601" y="8186"/>
                    <a:pt x="7931" y="6830"/>
                    <a:pt x="7915" y="5378"/>
                  </a:cubicBezTo>
                  <a:cubicBezTo>
                    <a:pt x="7915" y="2585"/>
                    <a:pt x="10436" y="320"/>
                    <a:pt x="13515" y="320"/>
                  </a:cubicBezTo>
                  <a:close/>
                  <a:moveTo>
                    <a:pt x="13515" y="1"/>
                  </a:moveTo>
                  <a:cubicBezTo>
                    <a:pt x="10244" y="1"/>
                    <a:pt x="7580" y="2410"/>
                    <a:pt x="7580" y="5378"/>
                  </a:cubicBezTo>
                  <a:cubicBezTo>
                    <a:pt x="7596" y="6814"/>
                    <a:pt x="8202" y="8170"/>
                    <a:pt x="9271" y="9143"/>
                  </a:cubicBezTo>
                  <a:cubicBezTo>
                    <a:pt x="3878" y="10420"/>
                    <a:pt x="1" y="15382"/>
                    <a:pt x="1" y="21078"/>
                  </a:cubicBezTo>
                  <a:cubicBezTo>
                    <a:pt x="1" y="27844"/>
                    <a:pt x="5378" y="33333"/>
                    <a:pt x="11983" y="33333"/>
                  </a:cubicBezTo>
                  <a:cubicBezTo>
                    <a:pt x="18573" y="33333"/>
                    <a:pt x="23950" y="27844"/>
                    <a:pt x="23950" y="21078"/>
                  </a:cubicBezTo>
                  <a:cubicBezTo>
                    <a:pt x="23998" y="16260"/>
                    <a:pt x="21190" y="11872"/>
                    <a:pt x="16818" y="9861"/>
                  </a:cubicBezTo>
                  <a:cubicBezTo>
                    <a:pt x="18462" y="8872"/>
                    <a:pt x="19467" y="7181"/>
                    <a:pt x="19467" y="5378"/>
                  </a:cubicBezTo>
                  <a:cubicBezTo>
                    <a:pt x="19467" y="2410"/>
                    <a:pt x="16802" y="1"/>
                    <a:pt x="13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665550" y="2414925"/>
              <a:ext cx="699300" cy="567250"/>
            </a:xfrm>
            <a:custGeom>
              <a:avLst/>
              <a:gdLst/>
              <a:ahLst/>
              <a:cxnLst/>
              <a:rect l="l" t="t" r="r" b="b"/>
              <a:pathLst>
                <a:path w="27972" h="22690" extrusionOk="0">
                  <a:moveTo>
                    <a:pt x="14058" y="0"/>
                  </a:moveTo>
                  <a:cubicBezTo>
                    <a:pt x="8920" y="0"/>
                    <a:pt x="4772" y="3973"/>
                    <a:pt x="4772" y="10627"/>
                  </a:cubicBezTo>
                  <a:cubicBezTo>
                    <a:pt x="4772" y="11169"/>
                    <a:pt x="4788" y="11712"/>
                    <a:pt x="4851" y="12254"/>
                  </a:cubicBezTo>
                  <a:cubicBezTo>
                    <a:pt x="4189" y="11773"/>
                    <a:pt x="3444" y="11518"/>
                    <a:pt x="2747" y="11518"/>
                  </a:cubicBezTo>
                  <a:cubicBezTo>
                    <a:pt x="2151" y="11518"/>
                    <a:pt x="1591" y="11705"/>
                    <a:pt x="1150" y="12095"/>
                  </a:cubicBezTo>
                  <a:cubicBezTo>
                    <a:pt x="1" y="13116"/>
                    <a:pt x="128" y="15126"/>
                    <a:pt x="1405" y="16578"/>
                  </a:cubicBezTo>
                  <a:cubicBezTo>
                    <a:pt x="2202" y="17484"/>
                    <a:pt x="3261" y="17971"/>
                    <a:pt x="4225" y="17971"/>
                  </a:cubicBezTo>
                  <a:cubicBezTo>
                    <a:pt x="4823" y="17971"/>
                    <a:pt x="5385" y="17783"/>
                    <a:pt x="5825" y="17392"/>
                  </a:cubicBezTo>
                  <a:cubicBezTo>
                    <a:pt x="5952" y="17280"/>
                    <a:pt x="6064" y="17153"/>
                    <a:pt x="6176" y="17009"/>
                  </a:cubicBezTo>
                  <a:cubicBezTo>
                    <a:pt x="7803" y="20424"/>
                    <a:pt x="10723" y="22690"/>
                    <a:pt x="14058" y="22690"/>
                  </a:cubicBezTo>
                  <a:cubicBezTo>
                    <a:pt x="17345" y="22690"/>
                    <a:pt x="20233" y="20472"/>
                    <a:pt x="21892" y="17121"/>
                  </a:cubicBezTo>
                  <a:cubicBezTo>
                    <a:pt x="21956" y="17217"/>
                    <a:pt x="22052" y="17312"/>
                    <a:pt x="22148" y="17392"/>
                  </a:cubicBezTo>
                  <a:cubicBezTo>
                    <a:pt x="22588" y="17783"/>
                    <a:pt x="23149" y="17971"/>
                    <a:pt x="23748" y="17971"/>
                  </a:cubicBezTo>
                  <a:cubicBezTo>
                    <a:pt x="24711" y="17971"/>
                    <a:pt x="25770" y="17484"/>
                    <a:pt x="26567" y="16578"/>
                  </a:cubicBezTo>
                  <a:cubicBezTo>
                    <a:pt x="27844" y="15126"/>
                    <a:pt x="27972" y="13116"/>
                    <a:pt x="26823" y="12095"/>
                  </a:cubicBezTo>
                  <a:cubicBezTo>
                    <a:pt x="26384" y="11710"/>
                    <a:pt x="25823" y="11526"/>
                    <a:pt x="25225" y="11526"/>
                  </a:cubicBezTo>
                  <a:cubicBezTo>
                    <a:pt x="24584" y="11526"/>
                    <a:pt x="23900" y="11738"/>
                    <a:pt x="23281" y="12143"/>
                  </a:cubicBezTo>
                  <a:cubicBezTo>
                    <a:pt x="23328" y="11648"/>
                    <a:pt x="23360" y="11153"/>
                    <a:pt x="23360" y="10627"/>
                  </a:cubicBezTo>
                  <a:cubicBezTo>
                    <a:pt x="23360" y="3973"/>
                    <a:pt x="19196" y="0"/>
                    <a:pt x="140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670325" y="2410125"/>
              <a:ext cx="708875" cy="576825"/>
            </a:xfrm>
            <a:custGeom>
              <a:avLst/>
              <a:gdLst/>
              <a:ahLst/>
              <a:cxnLst/>
              <a:rect l="l" t="t" r="r" b="b"/>
              <a:pathLst>
                <a:path w="28355" h="23073" extrusionOk="0">
                  <a:moveTo>
                    <a:pt x="14249" y="368"/>
                  </a:moveTo>
                  <a:cubicBezTo>
                    <a:pt x="19610" y="368"/>
                    <a:pt x="23360" y="4660"/>
                    <a:pt x="23360" y="10819"/>
                  </a:cubicBezTo>
                  <a:cubicBezTo>
                    <a:pt x="23360" y="11297"/>
                    <a:pt x="23344" y="11808"/>
                    <a:pt x="23280" y="12319"/>
                  </a:cubicBezTo>
                  <a:lnTo>
                    <a:pt x="23248" y="12702"/>
                  </a:lnTo>
                  <a:lnTo>
                    <a:pt x="23248" y="12702"/>
                  </a:lnTo>
                  <a:lnTo>
                    <a:pt x="23567" y="12494"/>
                  </a:lnTo>
                  <a:cubicBezTo>
                    <a:pt x="24168" y="12099"/>
                    <a:pt x="24816" y="11899"/>
                    <a:pt x="25414" y="11899"/>
                  </a:cubicBezTo>
                  <a:cubicBezTo>
                    <a:pt x="25975" y="11899"/>
                    <a:pt x="26492" y="12075"/>
                    <a:pt x="26886" y="12430"/>
                  </a:cubicBezTo>
                  <a:cubicBezTo>
                    <a:pt x="27955" y="13372"/>
                    <a:pt x="27843" y="15255"/>
                    <a:pt x="26615" y="16643"/>
                  </a:cubicBezTo>
                  <a:cubicBezTo>
                    <a:pt x="25863" y="17513"/>
                    <a:pt x="24859" y="17979"/>
                    <a:pt x="23951" y="17979"/>
                  </a:cubicBezTo>
                  <a:cubicBezTo>
                    <a:pt x="23394" y="17979"/>
                    <a:pt x="22872" y="17804"/>
                    <a:pt x="22466" y="17441"/>
                  </a:cubicBezTo>
                  <a:cubicBezTo>
                    <a:pt x="22371" y="17361"/>
                    <a:pt x="22291" y="17281"/>
                    <a:pt x="22227" y="17201"/>
                  </a:cubicBezTo>
                  <a:lnTo>
                    <a:pt x="22051" y="16962"/>
                  </a:lnTo>
                  <a:lnTo>
                    <a:pt x="21908" y="17233"/>
                  </a:lnTo>
                  <a:cubicBezTo>
                    <a:pt x="20232" y="20648"/>
                    <a:pt x="17360" y="22690"/>
                    <a:pt x="14249" y="22690"/>
                  </a:cubicBezTo>
                  <a:cubicBezTo>
                    <a:pt x="11090" y="22690"/>
                    <a:pt x="8218" y="20616"/>
                    <a:pt x="6526" y="17121"/>
                  </a:cubicBezTo>
                  <a:lnTo>
                    <a:pt x="6399" y="16834"/>
                  </a:lnTo>
                  <a:lnTo>
                    <a:pt x="6207" y="17089"/>
                  </a:lnTo>
                  <a:cubicBezTo>
                    <a:pt x="6127" y="17217"/>
                    <a:pt x="6016" y="17345"/>
                    <a:pt x="5904" y="17441"/>
                  </a:cubicBezTo>
                  <a:cubicBezTo>
                    <a:pt x="5500" y="17797"/>
                    <a:pt x="4981" y="17968"/>
                    <a:pt x="4426" y="17968"/>
                  </a:cubicBezTo>
                  <a:cubicBezTo>
                    <a:pt x="3514" y="17968"/>
                    <a:pt x="2503" y="17506"/>
                    <a:pt x="1739" y="16643"/>
                  </a:cubicBezTo>
                  <a:cubicBezTo>
                    <a:pt x="527" y="15271"/>
                    <a:pt x="399" y="13372"/>
                    <a:pt x="1468" y="12430"/>
                  </a:cubicBezTo>
                  <a:cubicBezTo>
                    <a:pt x="1869" y="12074"/>
                    <a:pt x="2392" y="11897"/>
                    <a:pt x="2955" y="11897"/>
                  </a:cubicBezTo>
                  <a:cubicBezTo>
                    <a:pt x="3601" y="11897"/>
                    <a:pt x="4300" y="12130"/>
                    <a:pt x="4931" y="12590"/>
                  </a:cubicBezTo>
                  <a:lnTo>
                    <a:pt x="5282" y="12829"/>
                  </a:lnTo>
                  <a:lnTo>
                    <a:pt x="5282" y="12829"/>
                  </a:lnTo>
                  <a:lnTo>
                    <a:pt x="5234" y="12414"/>
                  </a:lnTo>
                  <a:cubicBezTo>
                    <a:pt x="5170" y="11888"/>
                    <a:pt x="5154" y="11345"/>
                    <a:pt x="5154" y="10819"/>
                  </a:cubicBezTo>
                  <a:cubicBezTo>
                    <a:pt x="5154" y="4660"/>
                    <a:pt x="8888" y="368"/>
                    <a:pt x="14249" y="368"/>
                  </a:cubicBezTo>
                  <a:close/>
                  <a:moveTo>
                    <a:pt x="14249" y="1"/>
                  </a:moveTo>
                  <a:cubicBezTo>
                    <a:pt x="8664" y="1"/>
                    <a:pt x="4771" y="4436"/>
                    <a:pt x="4771" y="10819"/>
                  </a:cubicBezTo>
                  <a:cubicBezTo>
                    <a:pt x="4771" y="11234"/>
                    <a:pt x="4787" y="11648"/>
                    <a:pt x="4819" y="12079"/>
                  </a:cubicBezTo>
                  <a:cubicBezTo>
                    <a:pt x="4213" y="11714"/>
                    <a:pt x="3561" y="11530"/>
                    <a:pt x="2947" y="11530"/>
                  </a:cubicBezTo>
                  <a:cubicBezTo>
                    <a:pt x="2300" y="11530"/>
                    <a:pt x="1695" y="11734"/>
                    <a:pt x="1229" y="12143"/>
                  </a:cubicBezTo>
                  <a:cubicBezTo>
                    <a:pt x="0" y="13228"/>
                    <a:pt x="112" y="15366"/>
                    <a:pt x="1468" y="16898"/>
                  </a:cubicBezTo>
                  <a:cubicBezTo>
                    <a:pt x="2301" y="17838"/>
                    <a:pt x="3409" y="18339"/>
                    <a:pt x="4426" y="18339"/>
                  </a:cubicBezTo>
                  <a:cubicBezTo>
                    <a:pt x="5065" y="18339"/>
                    <a:pt x="5669" y="18141"/>
                    <a:pt x="6143" y="17728"/>
                  </a:cubicBezTo>
                  <a:cubicBezTo>
                    <a:pt x="6207" y="17664"/>
                    <a:pt x="6271" y="17600"/>
                    <a:pt x="6319" y="17536"/>
                  </a:cubicBezTo>
                  <a:cubicBezTo>
                    <a:pt x="8090" y="21015"/>
                    <a:pt x="11026" y="23073"/>
                    <a:pt x="14249" y="23073"/>
                  </a:cubicBezTo>
                  <a:cubicBezTo>
                    <a:pt x="17424" y="23073"/>
                    <a:pt x="20360" y="21047"/>
                    <a:pt x="22115" y="17632"/>
                  </a:cubicBezTo>
                  <a:lnTo>
                    <a:pt x="22211" y="17712"/>
                  </a:lnTo>
                  <a:cubicBezTo>
                    <a:pt x="22682" y="18133"/>
                    <a:pt x="23288" y="18336"/>
                    <a:pt x="23933" y="18336"/>
                  </a:cubicBezTo>
                  <a:cubicBezTo>
                    <a:pt x="24947" y="18336"/>
                    <a:pt x="26057" y="17835"/>
                    <a:pt x="26886" y="16898"/>
                  </a:cubicBezTo>
                  <a:cubicBezTo>
                    <a:pt x="28242" y="15350"/>
                    <a:pt x="28354" y="13228"/>
                    <a:pt x="27125" y="12143"/>
                  </a:cubicBezTo>
                  <a:cubicBezTo>
                    <a:pt x="26655" y="11732"/>
                    <a:pt x="26051" y="11528"/>
                    <a:pt x="25402" y="11528"/>
                  </a:cubicBezTo>
                  <a:cubicBezTo>
                    <a:pt x="24842" y="11528"/>
                    <a:pt x="24248" y="11680"/>
                    <a:pt x="23679" y="11984"/>
                  </a:cubicBezTo>
                  <a:cubicBezTo>
                    <a:pt x="23711" y="11585"/>
                    <a:pt x="23727" y="11202"/>
                    <a:pt x="23727" y="10819"/>
                  </a:cubicBezTo>
                  <a:cubicBezTo>
                    <a:pt x="23727" y="4452"/>
                    <a:pt x="19818" y="1"/>
                    <a:pt x="14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504400" y="2756775"/>
              <a:ext cx="139650" cy="116100"/>
            </a:xfrm>
            <a:custGeom>
              <a:avLst/>
              <a:gdLst/>
              <a:ahLst/>
              <a:cxnLst/>
              <a:rect l="l" t="t" r="r" b="b"/>
              <a:pathLst>
                <a:path w="5586" h="4644" extrusionOk="0">
                  <a:moveTo>
                    <a:pt x="2793" y="0"/>
                  </a:moveTo>
                  <a:cubicBezTo>
                    <a:pt x="1246" y="0"/>
                    <a:pt x="1" y="1038"/>
                    <a:pt x="1" y="2314"/>
                  </a:cubicBezTo>
                  <a:cubicBezTo>
                    <a:pt x="1" y="3606"/>
                    <a:pt x="1246" y="4644"/>
                    <a:pt x="2793" y="4644"/>
                  </a:cubicBezTo>
                  <a:cubicBezTo>
                    <a:pt x="4325" y="4644"/>
                    <a:pt x="5586" y="3606"/>
                    <a:pt x="5586" y="2314"/>
                  </a:cubicBezTo>
                  <a:cubicBezTo>
                    <a:pt x="5586" y="1038"/>
                    <a:pt x="4325" y="0"/>
                    <a:pt x="2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507175" y="2753575"/>
              <a:ext cx="145625" cy="122100"/>
            </a:xfrm>
            <a:custGeom>
              <a:avLst/>
              <a:gdLst/>
              <a:ahLst/>
              <a:cxnLst/>
              <a:rect l="l" t="t" r="r" b="b"/>
              <a:pathLst>
                <a:path w="5825" h="4884" extrusionOk="0">
                  <a:moveTo>
                    <a:pt x="2904" y="240"/>
                  </a:moveTo>
                  <a:cubicBezTo>
                    <a:pt x="4372" y="240"/>
                    <a:pt x="5569" y="1229"/>
                    <a:pt x="5569" y="2442"/>
                  </a:cubicBezTo>
                  <a:cubicBezTo>
                    <a:pt x="5569" y="3655"/>
                    <a:pt x="4372" y="4628"/>
                    <a:pt x="2904" y="4628"/>
                  </a:cubicBezTo>
                  <a:cubicBezTo>
                    <a:pt x="1436" y="4628"/>
                    <a:pt x="240" y="3639"/>
                    <a:pt x="240" y="2442"/>
                  </a:cubicBezTo>
                  <a:cubicBezTo>
                    <a:pt x="240" y="1255"/>
                    <a:pt x="1418" y="256"/>
                    <a:pt x="2870" y="256"/>
                  </a:cubicBezTo>
                  <a:cubicBezTo>
                    <a:pt x="2881" y="256"/>
                    <a:pt x="2893" y="256"/>
                    <a:pt x="2904" y="256"/>
                  </a:cubicBezTo>
                  <a:lnTo>
                    <a:pt x="2904" y="240"/>
                  </a:lnTo>
                  <a:close/>
                  <a:moveTo>
                    <a:pt x="2904" y="1"/>
                  </a:moveTo>
                  <a:cubicBezTo>
                    <a:pt x="1293" y="1"/>
                    <a:pt x="0" y="1102"/>
                    <a:pt x="0" y="2442"/>
                  </a:cubicBezTo>
                  <a:cubicBezTo>
                    <a:pt x="0" y="3798"/>
                    <a:pt x="1293" y="4883"/>
                    <a:pt x="2904" y="4883"/>
                  </a:cubicBezTo>
                  <a:cubicBezTo>
                    <a:pt x="4516" y="4883"/>
                    <a:pt x="5824" y="3782"/>
                    <a:pt x="5824" y="2442"/>
                  </a:cubicBezTo>
                  <a:cubicBezTo>
                    <a:pt x="5824" y="1102"/>
                    <a:pt x="4516" y="1"/>
                    <a:pt x="29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259875" y="2756775"/>
              <a:ext cx="139650" cy="116100"/>
            </a:xfrm>
            <a:custGeom>
              <a:avLst/>
              <a:gdLst/>
              <a:ahLst/>
              <a:cxnLst/>
              <a:rect l="l" t="t" r="r" b="b"/>
              <a:pathLst>
                <a:path w="5586" h="4644" extrusionOk="0">
                  <a:moveTo>
                    <a:pt x="2793" y="0"/>
                  </a:moveTo>
                  <a:cubicBezTo>
                    <a:pt x="1246" y="0"/>
                    <a:pt x="1" y="1038"/>
                    <a:pt x="1" y="2314"/>
                  </a:cubicBezTo>
                  <a:cubicBezTo>
                    <a:pt x="1" y="3606"/>
                    <a:pt x="1246" y="4644"/>
                    <a:pt x="2793" y="4644"/>
                  </a:cubicBezTo>
                  <a:cubicBezTo>
                    <a:pt x="4325" y="4644"/>
                    <a:pt x="5586" y="3606"/>
                    <a:pt x="5586" y="2314"/>
                  </a:cubicBezTo>
                  <a:cubicBezTo>
                    <a:pt x="5586" y="1038"/>
                    <a:pt x="4325" y="0"/>
                    <a:pt x="27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263050" y="2753575"/>
              <a:ext cx="145625" cy="122100"/>
            </a:xfrm>
            <a:custGeom>
              <a:avLst/>
              <a:gdLst/>
              <a:ahLst/>
              <a:cxnLst/>
              <a:rect l="l" t="t" r="r" b="b"/>
              <a:pathLst>
                <a:path w="5825" h="4884" extrusionOk="0">
                  <a:moveTo>
                    <a:pt x="2920" y="240"/>
                  </a:moveTo>
                  <a:cubicBezTo>
                    <a:pt x="4388" y="240"/>
                    <a:pt x="5569" y="1229"/>
                    <a:pt x="5569" y="2442"/>
                  </a:cubicBezTo>
                  <a:cubicBezTo>
                    <a:pt x="5569" y="3655"/>
                    <a:pt x="4372" y="4628"/>
                    <a:pt x="2904" y="4628"/>
                  </a:cubicBezTo>
                  <a:cubicBezTo>
                    <a:pt x="1436" y="4628"/>
                    <a:pt x="240" y="3639"/>
                    <a:pt x="240" y="2442"/>
                  </a:cubicBezTo>
                  <a:cubicBezTo>
                    <a:pt x="240" y="1255"/>
                    <a:pt x="1418" y="256"/>
                    <a:pt x="2885" y="256"/>
                  </a:cubicBezTo>
                  <a:cubicBezTo>
                    <a:pt x="2897" y="256"/>
                    <a:pt x="2909" y="256"/>
                    <a:pt x="2920" y="256"/>
                  </a:cubicBezTo>
                  <a:lnTo>
                    <a:pt x="2920" y="240"/>
                  </a:lnTo>
                  <a:close/>
                  <a:moveTo>
                    <a:pt x="2920" y="1"/>
                  </a:moveTo>
                  <a:cubicBezTo>
                    <a:pt x="1309" y="1"/>
                    <a:pt x="0" y="1102"/>
                    <a:pt x="0" y="2442"/>
                  </a:cubicBezTo>
                  <a:cubicBezTo>
                    <a:pt x="0" y="3798"/>
                    <a:pt x="1309" y="4883"/>
                    <a:pt x="2920" y="4883"/>
                  </a:cubicBezTo>
                  <a:cubicBezTo>
                    <a:pt x="4532" y="4883"/>
                    <a:pt x="5824" y="3782"/>
                    <a:pt x="5824" y="2442"/>
                  </a:cubicBezTo>
                  <a:cubicBezTo>
                    <a:pt x="5824" y="1102"/>
                    <a:pt x="4532" y="1"/>
                    <a:pt x="2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490025" y="2583575"/>
              <a:ext cx="107325" cy="24425"/>
            </a:xfrm>
            <a:custGeom>
              <a:avLst/>
              <a:gdLst/>
              <a:ahLst/>
              <a:cxnLst/>
              <a:rect l="l" t="t" r="r" b="b"/>
              <a:pathLst>
                <a:path w="4293" h="977" extrusionOk="0">
                  <a:moveTo>
                    <a:pt x="2437" y="1"/>
                  </a:moveTo>
                  <a:cubicBezTo>
                    <a:pt x="794" y="1"/>
                    <a:pt x="0" y="977"/>
                    <a:pt x="0" y="977"/>
                  </a:cubicBezTo>
                  <a:lnTo>
                    <a:pt x="4293" y="370"/>
                  </a:lnTo>
                  <a:cubicBezTo>
                    <a:pt x="3584" y="102"/>
                    <a:pt x="2967" y="1"/>
                    <a:pt x="2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490025" y="2576175"/>
              <a:ext cx="107325" cy="31825"/>
            </a:xfrm>
            <a:custGeom>
              <a:avLst/>
              <a:gdLst/>
              <a:ahLst/>
              <a:cxnLst/>
              <a:rect l="l" t="t" r="r" b="b"/>
              <a:pathLst>
                <a:path w="4293" h="1273" extrusionOk="0">
                  <a:moveTo>
                    <a:pt x="2310" y="1"/>
                  </a:moveTo>
                  <a:cubicBezTo>
                    <a:pt x="2211" y="1"/>
                    <a:pt x="2111" y="5"/>
                    <a:pt x="2011" y="12"/>
                  </a:cubicBezTo>
                  <a:cubicBezTo>
                    <a:pt x="1596" y="60"/>
                    <a:pt x="1197" y="188"/>
                    <a:pt x="830" y="395"/>
                  </a:cubicBezTo>
                  <a:cubicBezTo>
                    <a:pt x="479" y="587"/>
                    <a:pt x="176" y="890"/>
                    <a:pt x="0" y="1257"/>
                  </a:cubicBezTo>
                  <a:lnTo>
                    <a:pt x="16" y="1273"/>
                  </a:lnTo>
                  <a:cubicBezTo>
                    <a:pt x="559" y="730"/>
                    <a:pt x="1277" y="395"/>
                    <a:pt x="2043" y="347"/>
                  </a:cubicBezTo>
                  <a:cubicBezTo>
                    <a:pt x="2170" y="337"/>
                    <a:pt x="2298" y="331"/>
                    <a:pt x="2425" y="331"/>
                  </a:cubicBezTo>
                  <a:cubicBezTo>
                    <a:pt x="2679" y="331"/>
                    <a:pt x="2931" y="353"/>
                    <a:pt x="3176" y="395"/>
                  </a:cubicBezTo>
                  <a:cubicBezTo>
                    <a:pt x="3367" y="411"/>
                    <a:pt x="3559" y="475"/>
                    <a:pt x="3734" y="507"/>
                  </a:cubicBezTo>
                  <a:lnTo>
                    <a:pt x="4277" y="682"/>
                  </a:lnTo>
                  <a:lnTo>
                    <a:pt x="4293" y="651"/>
                  </a:lnTo>
                  <a:cubicBezTo>
                    <a:pt x="4133" y="539"/>
                    <a:pt x="3957" y="427"/>
                    <a:pt x="3782" y="331"/>
                  </a:cubicBezTo>
                  <a:cubicBezTo>
                    <a:pt x="3606" y="252"/>
                    <a:pt x="3415" y="188"/>
                    <a:pt x="3223" y="124"/>
                  </a:cubicBezTo>
                  <a:cubicBezTo>
                    <a:pt x="2921" y="39"/>
                    <a:pt x="2619" y="1"/>
                    <a:pt x="23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242700" y="2583425"/>
              <a:ext cx="107725" cy="22200"/>
            </a:xfrm>
            <a:custGeom>
              <a:avLst/>
              <a:gdLst/>
              <a:ahLst/>
              <a:cxnLst/>
              <a:rect l="l" t="t" r="r" b="b"/>
              <a:pathLst>
                <a:path w="4309" h="888" extrusionOk="0">
                  <a:moveTo>
                    <a:pt x="1731" y="1"/>
                  </a:moveTo>
                  <a:cubicBezTo>
                    <a:pt x="646" y="1"/>
                    <a:pt x="0" y="504"/>
                    <a:pt x="0" y="504"/>
                  </a:cubicBezTo>
                  <a:lnTo>
                    <a:pt x="4308" y="887"/>
                  </a:lnTo>
                  <a:cubicBezTo>
                    <a:pt x="3305" y="208"/>
                    <a:pt x="2428" y="1"/>
                    <a:pt x="17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242700" y="2576325"/>
              <a:ext cx="108125" cy="29700"/>
            </a:xfrm>
            <a:custGeom>
              <a:avLst/>
              <a:gdLst/>
              <a:ahLst/>
              <a:cxnLst/>
              <a:rect l="l" t="t" r="r" b="b"/>
              <a:pathLst>
                <a:path w="4325" h="1188" extrusionOk="0">
                  <a:moveTo>
                    <a:pt x="1868" y="1"/>
                  </a:moveTo>
                  <a:cubicBezTo>
                    <a:pt x="1579" y="1"/>
                    <a:pt x="1285" y="40"/>
                    <a:pt x="1005" y="118"/>
                  </a:cubicBezTo>
                  <a:cubicBezTo>
                    <a:pt x="622" y="230"/>
                    <a:pt x="255" y="453"/>
                    <a:pt x="0" y="772"/>
                  </a:cubicBezTo>
                  <a:lnTo>
                    <a:pt x="16" y="804"/>
                  </a:lnTo>
                  <a:cubicBezTo>
                    <a:pt x="523" y="483"/>
                    <a:pt x="1107" y="314"/>
                    <a:pt x="1693" y="314"/>
                  </a:cubicBezTo>
                  <a:cubicBezTo>
                    <a:pt x="1863" y="314"/>
                    <a:pt x="2033" y="329"/>
                    <a:pt x="2202" y="357"/>
                  </a:cubicBezTo>
                  <a:cubicBezTo>
                    <a:pt x="2585" y="405"/>
                    <a:pt x="2952" y="501"/>
                    <a:pt x="3303" y="645"/>
                  </a:cubicBezTo>
                  <a:cubicBezTo>
                    <a:pt x="3478" y="724"/>
                    <a:pt x="3638" y="820"/>
                    <a:pt x="3814" y="900"/>
                  </a:cubicBezTo>
                  <a:lnTo>
                    <a:pt x="4308" y="1187"/>
                  </a:lnTo>
                  <a:lnTo>
                    <a:pt x="4324" y="1155"/>
                  </a:lnTo>
                  <a:cubicBezTo>
                    <a:pt x="4181" y="1011"/>
                    <a:pt x="4053" y="868"/>
                    <a:pt x="3893" y="740"/>
                  </a:cubicBezTo>
                  <a:cubicBezTo>
                    <a:pt x="3734" y="613"/>
                    <a:pt x="3574" y="501"/>
                    <a:pt x="3399" y="405"/>
                  </a:cubicBezTo>
                  <a:cubicBezTo>
                    <a:pt x="3032" y="214"/>
                    <a:pt x="2649" y="86"/>
                    <a:pt x="2234" y="22"/>
                  </a:cubicBezTo>
                  <a:cubicBezTo>
                    <a:pt x="2114" y="8"/>
                    <a:pt x="1992" y="1"/>
                    <a:pt x="1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360375" y="2795175"/>
              <a:ext cx="100925" cy="50175"/>
            </a:xfrm>
            <a:custGeom>
              <a:avLst/>
              <a:gdLst/>
              <a:ahLst/>
              <a:cxnLst/>
              <a:rect l="l" t="t" r="r" b="b"/>
              <a:pathLst>
                <a:path w="4037" h="2007" extrusionOk="0">
                  <a:moveTo>
                    <a:pt x="3175" y="0"/>
                  </a:moveTo>
                  <a:cubicBezTo>
                    <a:pt x="2900" y="0"/>
                    <a:pt x="2625" y="4"/>
                    <a:pt x="2314" y="12"/>
                  </a:cubicBezTo>
                  <a:cubicBezTo>
                    <a:pt x="1915" y="12"/>
                    <a:pt x="1516" y="28"/>
                    <a:pt x="1117" y="44"/>
                  </a:cubicBezTo>
                  <a:lnTo>
                    <a:pt x="527" y="92"/>
                  </a:lnTo>
                  <a:cubicBezTo>
                    <a:pt x="403" y="103"/>
                    <a:pt x="278" y="114"/>
                    <a:pt x="154" y="114"/>
                  </a:cubicBezTo>
                  <a:cubicBezTo>
                    <a:pt x="103" y="114"/>
                    <a:pt x="51" y="113"/>
                    <a:pt x="0" y="108"/>
                  </a:cubicBezTo>
                  <a:lnTo>
                    <a:pt x="0" y="108"/>
                  </a:lnTo>
                  <a:cubicBezTo>
                    <a:pt x="144" y="427"/>
                    <a:pt x="319" y="730"/>
                    <a:pt x="527" y="1001"/>
                  </a:cubicBezTo>
                  <a:cubicBezTo>
                    <a:pt x="910" y="1512"/>
                    <a:pt x="1452" y="2007"/>
                    <a:pt x="2106" y="2007"/>
                  </a:cubicBezTo>
                  <a:cubicBezTo>
                    <a:pt x="3574" y="2007"/>
                    <a:pt x="4037" y="12"/>
                    <a:pt x="4037" y="12"/>
                  </a:cubicBezTo>
                  <a:cubicBezTo>
                    <a:pt x="3726" y="4"/>
                    <a:pt x="3451" y="0"/>
                    <a:pt x="31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372350" y="2773525"/>
              <a:ext cx="125275" cy="47225"/>
            </a:xfrm>
            <a:custGeom>
              <a:avLst/>
              <a:gdLst/>
              <a:ahLst/>
              <a:cxnLst/>
              <a:rect l="l" t="t" r="r" b="b"/>
              <a:pathLst>
                <a:path w="5011" h="1889" extrusionOk="0">
                  <a:moveTo>
                    <a:pt x="4979" y="1"/>
                  </a:moveTo>
                  <a:cubicBezTo>
                    <a:pt x="4883" y="240"/>
                    <a:pt x="4755" y="463"/>
                    <a:pt x="4580" y="671"/>
                  </a:cubicBezTo>
                  <a:cubicBezTo>
                    <a:pt x="4420" y="862"/>
                    <a:pt x="4229" y="1038"/>
                    <a:pt x="4021" y="1165"/>
                  </a:cubicBezTo>
                  <a:cubicBezTo>
                    <a:pt x="3606" y="1453"/>
                    <a:pt x="3128" y="1628"/>
                    <a:pt x="2633" y="1644"/>
                  </a:cubicBezTo>
                  <a:cubicBezTo>
                    <a:pt x="2560" y="1649"/>
                    <a:pt x="2488" y="1651"/>
                    <a:pt x="2415" y="1651"/>
                  </a:cubicBezTo>
                  <a:cubicBezTo>
                    <a:pt x="1982" y="1651"/>
                    <a:pt x="1560" y="1569"/>
                    <a:pt x="1149" y="1405"/>
                  </a:cubicBezTo>
                  <a:cubicBezTo>
                    <a:pt x="686" y="1165"/>
                    <a:pt x="288" y="814"/>
                    <a:pt x="16" y="383"/>
                  </a:cubicBezTo>
                  <a:lnTo>
                    <a:pt x="0" y="383"/>
                  </a:lnTo>
                  <a:cubicBezTo>
                    <a:pt x="208" y="894"/>
                    <a:pt x="591" y="1309"/>
                    <a:pt x="1069" y="1580"/>
                  </a:cubicBezTo>
                  <a:cubicBezTo>
                    <a:pt x="1494" y="1778"/>
                    <a:pt x="1969" y="1889"/>
                    <a:pt x="2450" y="1889"/>
                  </a:cubicBezTo>
                  <a:cubicBezTo>
                    <a:pt x="2511" y="1889"/>
                    <a:pt x="2572" y="1887"/>
                    <a:pt x="2633" y="1883"/>
                  </a:cubicBezTo>
                  <a:cubicBezTo>
                    <a:pt x="3192" y="1867"/>
                    <a:pt x="3718" y="1676"/>
                    <a:pt x="4133" y="1325"/>
                  </a:cubicBezTo>
                  <a:cubicBezTo>
                    <a:pt x="4580" y="1006"/>
                    <a:pt x="4883" y="527"/>
                    <a:pt x="5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317700" y="2690150"/>
              <a:ext cx="27150" cy="74225"/>
            </a:xfrm>
            <a:custGeom>
              <a:avLst/>
              <a:gdLst/>
              <a:ahLst/>
              <a:cxnLst/>
              <a:rect l="l" t="t" r="r" b="b"/>
              <a:pathLst>
                <a:path w="1086" h="2969" extrusionOk="0">
                  <a:moveTo>
                    <a:pt x="224" y="1"/>
                  </a:moveTo>
                  <a:lnTo>
                    <a:pt x="0" y="2969"/>
                  </a:lnTo>
                  <a:lnTo>
                    <a:pt x="1085" y="2665"/>
                  </a:lnTo>
                  <a:lnTo>
                    <a:pt x="2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321300" y="2690150"/>
              <a:ext cx="31550" cy="78225"/>
            </a:xfrm>
            <a:custGeom>
              <a:avLst/>
              <a:gdLst/>
              <a:ahLst/>
              <a:cxnLst/>
              <a:rect l="l" t="t" r="r" b="b"/>
              <a:pathLst>
                <a:path w="1262" h="3129" extrusionOk="0">
                  <a:moveTo>
                    <a:pt x="240" y="1"/>
                  </a:moveTo>
                  <a:lnTo>
                    <a:pt x="1" y="3128"/>
                  </a:lnTo>
                  <a:lnTo>
                    <a:pt x="1" y="3128"/>
                  </a:lnTo>
                  <a:lnTo>
                    <a:pt x="1261" y="2777"/>
                  </a:lnTo>
                  <a:lnTo>
                    <a:pt x="1197" y="2538"/>
                  </a:lnTo>
                  <a:lnTo>
                    <a:pt x="272" y="2793"/>
                  </a:lnTo>
                  <a:lnTo>
                    <a:pt x="495" y="17"/>
                  </a:lnTo>
                  <a:lnTo>
                    <a:pt x="240" y="1"/>
                  </a:lnTo>
                  <a:close/>
                </a:path>
              </a:pathLst>
            </a:custGeom>
            <a:solidFill>
              <a:srgbClr val="FD6B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321700" y="2690150"/>
              <a:ext cx="31950" cy="78625"/>
            </a:xfrm>
            <a:custGeom>
              <a:avLst/>
              <a:gdLst/>
              <a:ahLst/>
              <a:cxnLst/>
              <a:rect l="l" t="t" r="r" b="b"/>
              <a:pathLst>
                <a:path w="1278" h="3145" extrusionOk="0">
                  <a:moveTo>
                    <a:pt x="256" y="1"/>
                  </a:moveTo>
                  <a:lnTo>
                    <a:pt x="1" y="3144"/>
                  </a:lnTo>
                  <a:lnTo>
                    <a:pt x="1277" y="2793"/>
                  </a:lnTo>
                  <a:lnTo>
                    <a:pt x="1213" y="2522"/>
                  </a:lnTo>
                  <a:lnTo>
                    <a:pt x="304" y="2777"/>
                  </a:lnTo>
                  <a:lnTo>
                    <a:pt x="511" y="17"/>
                  </a:lnTo>
                  <a:lnTo>
                    <a:pt x="2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614075" y="2750400"/>
              <a:ext cx="78600" cy="63450"/>
            </a:xfrm>
            <a:custGeom>
              <a:avLst/>
              <a:gdLst/>
              <a:ahLst/>
              <a:cxnLst/>
              <a:rect l="l" t="t" r="r" b="b"/>
              <a:pathLst>
                <a:path w="3144" h="2538" extrusionOk="0">
                  <a:moveTo>
                    <a:pt x="223" y="0"/>
                  </a:moveTo>
                  <a:lnTo>
                    <a:pt x="0" y="303"/>
                  </a:lnTo>
                  <a:lnTo>
                    <a:pt x="2904" y="2537"/>
                  </a:lnTo>
                  <a:lnTo>
                    <a:pt x="3143" y="2250"/>
                  </a:lnTo>
                  <a:lnTo>
                    <a:pt x="2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085550" y="2737625"/>
              <a:ext cx="71825" cy="71425"/>
            </a:xfrm>
            <a:custGeom>
              <a:avLst/>
              <a:gdLst/>
              <a:ahLst/>
              <a:cxnLst/>
              <a:rect l="l" t="t" r="r" b="b"/>
              <a:pathLst>
                <a:path w="2873" h="2857" extrusionOk="0">
                  <a:moveTo>
                    <a:pt x="2602" y="0"/>
                  </a:moveTo>
                  <a:lnTo>
                    <a:pt x="1" y="2601"/>
                  </a:lnTo>
                  <a:lnTo>
                    <a:pt x="272" y="2857"/>
                  </a:lnTo>
                  <a:lnTo>
                    <a:pt x="2873" y="272"/>
                  </a:lnTo>
                  <a:lnTo>
                    <a:pt x="2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515550" y="2669025"/>
              <a:ext cx="139225" cy="86675"/>
            </a:xfrm>
            <a:custGeom>
              <a:avLst/>
              <a:gdLst/>
              <a:ahLst/>
              <a:cxnLst/>
              <a:rect l="l" t="t" r="r" b="b"/>
              <a:pathLst>
                <a:path w="5569" h="3467" extrusionOk="0">
                  <a:moveTo>
                    <a:pt x="1101" y="0"/>
                  </a:moveTo>
                  <a:lnTo>
                    <a:pt x="0" y="112"/>
                  </a:lnTo>
                  <a:lnTo>
                    <a:pt x="0" y="112"/>
                  </a:lnTo>
                  <a:lnTo>
                    <a:pt x="1113" y="109"/>
                  </a:lnTo>
                  <a:lnTo>
                    <a:pt x="1113" y="109"/>
                  </a:lnTo>
                  <a:cubicBezTo>
                    <a:pt x="1126" y="216"/>
                    <a:pt x="1141" y="323"/>
                    <a:pt x="1165" y="431"/>
                  </a:cubicBezTo>
                  <a:cubicBezTo>
                    <a:pt x="1309" y="1261"/>
                    <a:pt x="1548" y="2138"/>
                    <a:pt x="2122" y="2792"/>
                  </a:cubicBezTo>
                  <a:cubicBezTo>
                    <a:pt x="2478" y="3202"/>
                    <a:pt x="2965" y="3466"/>
                    <a:pt x="3465" y="3466"/>
                  </a:cubicBezTo>
                  <a:cubicBezTo>
                    <a:pt x="3705" y="3466"/>
                    <a:pt x="3948" y="3405"/>
                    <a:pt x="4181" y="3271"/>
                  </a:cubicBezTo>
                  <a:cubicBezTo>
                    <a:pt x="5138" y="2681"/>
                    <a:pt x="5521" y="1229"/>
                    <a:pt x="5569" y="96"/>
                  </a:cubicBezTo>
                  <a:lnTo>
                    <a:pt x="5569" y="96"/>
                  </a:lnTo>
                  <a:lnTo>
                    <a:pt x="1113" y="109"/>
                  </a:lnTo>
                  <a:lnTo>
                    <a:pt x="1113" y="109"/>
                  </a:lnTo>
                  <a:cubicBezTo>
                    <a:pt x="1109" y="72"/>
                    <a:pt x="1105" y="36"/>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515550" y="2668225"/>
              <a:ext cx="142425" cy="96950"/>
            </a:xfrm>
            <a:custGeom>
              <a:avLst/>
              <a:gdLst/>
              <a:ahLst/>
              <a:cxnLst/>
              <a:rect l="l" t="t" r="r" b="b"/>
              <a:pathLst>
                <a:path w="5697" h="3878" extrusionOk="0">
                  <a:moveTo>
                    <a:pt x="1101" y="0"/>
                  </a:moveTo>
                  <a:lnTo>
                    <a:pt x="0" y="128"/>
                  </a:lnTo>
                  <a:lnTo>
                    <a:pt x="0" y="176"/>
                  </a:lnTo>
                  <a:cubicBezTo>
                    <a:pt x="301" y="202"/>
                    <a:pt x="602" y="196"/>
                    <a:pt x="912" y="202"/>
                  </a:cubicBezTo>
                  <a:lnTo>
                    <a:pt x="912" y="202"/>
                  </a:lnTo>
                  <a:cubicBezTo>
                    <a:pt x="929" y="932"/>
                    <a:pt x="1074" y="1659"/>
                    <a:pt x="1372" y="2330"/>
                  </a:cubicBezTo>
                  <a:cubicBezTo>
                    <a:pt x="1548" y="2713"/>
                    <a:pt x="1787" y="3048"/>
                    <a:pt x="2106" y="3335"/>
                  </a:cubicBezTo>
                  <a:cubicBezTo>
                    <a:pt x="2441" y="3638"/>
                    <a:pt x="2872" y="3830"/>
                    <a:pt x="3319" y="3877"/>
                  </a:cubicBezTo>
                  <a:cubicBezTo>
                    <a:pt x="3558" y="3877"/>
                    <a:pt x="3798" y="3846"/>
                    <a:pt x="4021" y="3782"/>
                  </a:cubicBezTo>
                  <a:cubicBezTo>
                    <a:pt x="4229" y="3686"/>
                    <a:pt x="4436" y="3574"/>
                    <a:pt x="4596" y="3431"/>
                  </a:cubicBezTo>
                  <a:cubicBezTo>
                    <a:pt x="4915" y="3143"/>
                    <a:pt x="5154" y="2792"/>
                    <a:pt x="5314" y="2410"/>
                  </a:cubicBezTo>
                  <a:cubicBezTo>
                    <a:pt x="5601" y="1676"/>
                    <a:pt x="5696" y="894"/>
                    <a:pt x="5601" y="128"/>
                  </a:cubicBezTo>
                  <a:lnTo>
                    <a:pt x="5553" y="128"/>
                  </a:lnTo>
                  <a:cubicBezTo>
                    <a:pt x="5521" y="862"/>
                    <a:pt x="5345" y="1596"/>
                    <a:pt x="5010" y="2266"/>
                  </a:cubicBezTo>
                  <a:cubicBezTo>
                    <a:pt x="4851" y="2601"/>
                    <a:pt x="4627" y="2888"/>
                    <a:pt x="4340" y="3128"/>
                  </a:cubicBezTo>
                  <a:cubicBezTo>
                    <a:pt x="4097" y="3328"/>
                    <a:pt x="3776" y="3451"/>
                    <a:pt x="3459" y="3451"/>
                  </a:cubicBezTo>
                  <a:cubicBezTo>
                    <a:pt x="3423" y="3451"/>
                    <a:pt x="3387" y="3450"/>
                    <a:pt x="3351" y="3447"/>
                  </a:cubicBezTo>
                  <a:cubicBezTo>
                    <a:pt x="2984" y="3415"/>
                    <a:pt x="2633" y="3255"/>
                    <a:pt x="2362" y="3016"/>
                  </a:cubicBezTo>
                  <a:cubicBezTo>
                    <a:pt x="2106" y="2776"/>
                    <a:pt x="1883" y="2473"/>
                    <a:pt x="1723" y="2154"/>
                  </a:cubicBezTo>
                  <a:cubicBezTo>
                    <a:pt x="1404" y="1484"/>
                    <a:pt x="1197" y="766"/>
                    <a:pt x="1117" y="32"/>
                  </a:cubicBezTo>
                  <a:lnTo>
                    <a:pt x="11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2507975" y="2686975"/>
              <a:ext cx="16775" cy="3200"/>
            </a:xfrm>
            <a:custGeom>
              <a:avLst/>
              <a:gdLst/>
              <a:ahLst/>
              <a:cxnLst/>
              <a:rect l="l" t="t" r="r" b="b"/>
              <a:pathLst>
                <a:path w="671" h="128" extrusionOk="0">
                  <a:moveTo>
                    <a:pt x="0" y="128"/>
                  </a:moveTo>
                  <a:lnTo>
                    <a:pt x="671" y="0"/>
                  </a:lnTo>
                </a:path>
              </a:pathLst>
            </a:custGeom>
            <a:solidFill>
              <a:srgbClr val="FFF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2508375" y="2684975"/>
              <a:ext cx="17975" cy="7200"/>
            </a:xfrm>
            <a:custGeom>
              <a:avLst/>
              <a:gdLst/>
              <a:ahLst/>
              <a:cxnLst/>
              <a:rect l="l" t="t" r="r" b="b"/>
              <a:pathLst>
                <a:path w="719" h="288" extrusionOk="0">
                  <a:moveTo>
                    <a:pt x="687" y="0"/>
                  </a:moveTo>
                  <a:lnTo>
                    <a:pt x="0" y="112"/>
                  </a:lnTo>
                  <a:lnTo>
                    <a:pt x="32" y="288"/>
                  </a:lnTo>
                  <a:lnTo>
                    <a:pt x="718" y="176"/>
                  </a:lnTo>
                  <a:lnTo>
                    <a:pt x="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2503200" y="2700925"/>
              <a:ext cx="16000" cy="3225"/>
            </a:xfrm>
            <a:custGeom>
              <a:avLst/>
              <a:gdLst/>
              <a:ahLst/>
              <a:cxnLst/>
              <a:rect l="l" t="t" r="r" b="b"/>
              <a:pathLst>
                <a:path w="640" h="129" extrusionOk="0">
                  <a:moveTo>
                    <a:pt x="1" y="128"/>
                  </a:moveTo>
                  <a:lnTo>
                    <a:pt x="639" y="1"/>
                  </a:lnTo>
                </a:path>
              </a:pathLst>
            </a:custGeom>
            <a:solidFill>
              <a:srgbClr val="FFF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2503600" y="2698525"/>
              <a:ext cx="16800" cy="7600"/>
            </a:xfrm>
            <a:custGeom>
              <a:avLst/>
              <a:gdLst/>
              <a:ahLst/>
              <a:cxnLst/>
              <a:rect l="l" t="t" r="r" b="b"/>
              <a:pathLst>
                <a:path w="672" h="304" extrusionOk="0">
                  <a:moveTo>
                    <a:pt x="623" y="1"/>
                  </a:moveTo>
                  <a:lnTo>
                    <a:pt x="1" y="128"/>
                  </a:lnTo>
                  <a:lnTo>
                    <a:pt x="49" y="304"/>
                  </a:lnTo>
                  <a:lnTo>
                    <a:pt x="671" y="176"/>
                  </a:lnTo>
                  <a:lnTo>
                    <a:pt x="6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2498000" y="2712100"/>
              <a:ext cx="14775" cy="6000"/>
            </a:xfrm>
            <a:custGeom>
              <a:avLst/>
              <a:gdLst/>
              <a:ahLst/>
              <a:cxnLst/>
              <a:rect l="l" t="t" r="r" b="b"/>
              <a:pathLst>
                <a:path w="591" h="240" extrusionOk="0">
                  <a:moveTo>
                    <a:pt x="0" y="240"/>
                  </a:moveTo>
                  <a:lnTo>
                    <a:pt x="591" y="0"/>
                  </a:lnTo>
                </a:path>
              </a:pathLst>
            </a:custGeom>
            <a:solidFill>
              <a:srgbClr val="FFF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498800" y="2710100"/>
              <a:ext cx="16375" cy="10000"/>
            </a:xfrm>
            <a:custGeom>
              <a:avLst/>
              <a:gdLst/>
              <a:ahLst/>
              <a:cxnLst/>
              <a:rect l="l" t="t" r="r" b="b"/>
              <a:pathLst>
                <a:path w="655" h="400" extrusionOk="0">
                  <a:moveTo>
                    <a:pt x="591" y="1"/>
                  </a:moveTo>
                  <a:lnTo>
                    <a:pt x="0" y="240"/>
                  </a:lnTo>
                  <a:lnTo>
                    <a:pt x="64" y="399"/>
                  </a:lnTo>
                  <a:lnTo>
                    <a:pt x="655" y="160"/>
                  </a:lnTo>
                  <a:lnTo>
                    <a:pt x="5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2246300" y="2667025"/>
              <a:ext cx="146825" cy="92850"/>
            </a:xfrm>
            <a:custGeom>
              <a:avLst/>
              <a:gdLst/>
              <a:ahLst/>
              <a:cxnLst/>
              <a:rect l="l" t="t" r="r" b="b"/>
              <a:pathLst>
                <a:path w="5873" h="3714" extrusionOk="0">
                  <a:moveTo>
                    <a:pt x="4692" y="0"/>
                  </a:moveTo>
                  <a:cubicBezTo>
                    <a:pt x="4681" y="52"/>
                    <a:pt x="4671" y="104"/>
                    <a:pt x="4660" y="156"/>
                  </a:cubicBezTo>
                  <a:lnTo>
                    <a:pt x="4660" y="156"/>
                  </a:lnTo>
                  <a:lnTo>
                    <a:pt x="0" y="80"/>
                  </a:lnTo>
                  <a:lnTo>
                    <a:pt x="0" y="80"/>
                  </a:lnTo>
                  <a:cubicBezTo>
                    <a:pt x="0" y="1325"/>
                    <a:pt x="208" y="2793"/>
                    <a:pt x="1229" y="3463"/>
                  </a:cubicBezTo>
                  <a:cubicBezTo>
                    <a:pt x="1492" y="3636"/>
                    <a:pt x="1772" y="3713"/>
                    <a:pt x="2050" y="3713"/>
                  </a:cubicBezTo>
                  <a:cubicBezTo>
                    <a:pt x="2568" y="3713"/>
                    <a:pt x="3079" y="3447"/>
                    <a:pt x="3463" y="3032"/>
                  </a:cubicBezTo>
                  <a:cubicBezTo>
                    <a:pt x="4101" y="2330"/>
                    <a:pt x="4404" y="1388"/>
                    <a:pt x="4596" y="479"/>
                  </a:cubicBezTo>
                  <a:cubicBezTo>
                    <a:pt x="4617" y="371"/>
                    <a:pt x="4639" y="264"/>
                    <a:pt x="4660" y="156"/>
                  </a:cubicBezTo>
                  <a:lnTo>
                    <a:pt x="4660" y="156"/>
                  </a:lnTo>
                  <a:lnTo>
                    <a:pt x="5872" y="176"/>
                  </a:lnTo>
                  <a:lnTo>
                    <a:pt x="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2247100" y="2661025"/>
              <a:ext cx="147625" cy="100000"/>
            </a:xfrm>
            <a:custGeom>
              <a:avLst/>
              <a:gdLst/>
              <a:ahLst/>
              <a:cxnLst/>
              <a:rect l="l" t="t" r="r" b="b"/>
              <a:pathLst>
                <a:path w="5905" h="4000" extrusionOk="0">
                  <a:moveTo>
                    <a:pt x="4580" y="1"/>
                  </a:moveTo>
                  <a:lnTo>
                    <a:pt x="4532" y="208"/>
                  </a:lnTo>
                  <a:cubicBezTo>
                    <a:pt x="4341" y="958"/>
                    <a:pt x="4069" y="1676"/>
                    <a:pt x="3686" y="2346"/>
                  </a:cubicBezTo>
                  <a:cubicBezTo>
                    <a:pt x="3511" y="2634"/>
                    <a:pt x="3303" y="2921"/>
                    <a:pt x="3032" y="3144"/>
                  </a:cubicBezTo>
                  <a:cubicBezTo>
                    <a:pt x="2793" y="3352"/>
                    <a:pt x="2506" y="3479"/>
                    <a:pt x="2202" y="3527"/>
                  </a:cubicBezTo>
                  <a:cubicBezTo>
                    <a:pt x="2149" y="3536"/>
                    <a:pt x="2095" y="3540"/>
                    <a:pt x="2042" y="3540"/>
                  </a:cubicBezTo>
                  <a:cubicBezTo>
                    <a:pt x="1512" y="3540"/>
                    <a:pt x="1022" y="3118"/>
                    <a:pt x="703" y="2538"/>
                  </a:cubicBezTo>
                  <a:cubicBezTo>
                    <a:pt x="368" y="1884"/>
                    <a:pt x="224" y="1118"/>
                    <a:pt x="64" y="320"/>
                  </a:cubicBezTo>
                  <a:lnTo>
                    <a:pt x="17" y="320"/>
                  </a:lnTo>
                  <a:cubicBezTo>
                    <a:pt x="1" y="1118"/>
                    <a:pt x="128" y="1916"/>
                    <a:pt x="399" y="2666"/>
                  </a:cubicBezTo>
                  <a:cubicBezTo>
                    <a:pt x="559" y="3049"/>
                    <a:pt x="798" y="3384"/>
                    <a:pt x="1102" y="3639"/>
                  </a:cubicBezTo>
                  <a:cubicBezTo>
                    <a:pt x="1377" y="3873"/>
                    <a:pt x="1723" y="4000"/>
                    <a:pt x="2079" y="4000"/>
                  </a:cubicBezTo>
                  <a:cubicBezTo>
                    <a:pt x="2136" y="4000"/>
                    <a:pt x="2193" y="3997"/>
                    <a:pt x="2250" y="3990"/>
                  </a:cubicBezTo>
                  <a:cubicBezTo>
                    <a:pt x="2649" y="3942"/>
                    <a:pt x="3032" y="3767"/>
                    <a:pt x="3335" y="3495"/>
                  </a:cubicBezTo>
                  <a:cubicBezTo>
                    <a:pt x="3639" y="3224"/>
                    <a:pt x="3878" y="2889"/>
                    <a:pt x="4069" y="2538"/>
                  </a:cubicBezTo>
                  <a:cubicBezTo>
                    <a:pt x="4415" y="1831"/>
                    <a:pt x="4637" y="1061"/>
                    <a:pt x="4750" y="276"/>
                  </a:cubicBezTo>
                  <a:lnTo>
                    <a:pt x="4750" y="276"/>
                  </a:lnTo>
                  <a:lnTo>
                    <a:pt x="5904" y="432"/>
                  </a:lnTo>
                  <a:lnTo>
                    <a:pt x="5904" y="384"/>
                  </a:lnTo>
                  <a:cubicBezTo>
                    <a:pt x="5521" y="256"/>
                    <a:pt x="5138" y="160"/>
                    <a:pt x="4739" y="49"/>
                  </a:cubicBezTo>
                  <a:lnTo>
                    <a:pt x="4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2134200" y="2686575"/>
              <a:ext cx="18375" cy="4000"/>
            </a:xfrm>
            <a:custGeom>
              <a:avLst/>
              <a:gdLst/>
              <a:ahLst/>
              <a:cxnLst/>
              <a:rect l="l" t="t" r="r" b="b"/>
              <a:pathLst>
                <a:path w="735" h="160" extrusionOk="0">
                  <a:moveTo>
                    <a:pt x="734" y="160"/>
                  </a:moveTo>
                  <a:lnTo>
                    <a:pt x="0" y="0"/>
                  </a:lnTo>
                </a:path>
              </a:pathLst>
            </a:custGeom>
            <a:solidFill>
              <a:srgbClr val="FFF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2134600" y="2684175"/>
              <a:ext cx="19175" cy="8800"/>
            </a:xfrm>
            <a:custGeom>
              <a:avLst/>
              <a:gdLst/>
              <a:ahLst/>
              <a:cxnLst/>
              <a:rect l="l" t="t" r="r" b="b"/>
              <a:pathLst>
                <a:path w="767" h="352" extrusionOk="0">
                  <a:moveTo>
                    <a:pt x="48" y="0"/>
                  </a:moveTo>
                  <a:lnTo>
                    <a:pt x="0" y="192"/>
                  </a:lnTo>
                  <a:lnTo>
                    <a:pt x="734" y="351"/>
                  </a:lnTo>
                  <a:lnTo>
                    <a:pt x="766" y="160"/>
                  </a:lnTo>
                  <a:lnTo>
                    <a:pt x="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2138600" y="2701725"/>
              <a:ext cx="16775" cy="4025"/>
            </a:xfrm>
            <a:custGeom>
              <a:avLst/>
              <a:gdLst/>
              <a:ahLst/>
              <a:cxnLst/>
              <a:rect l="l" t="t" r="r" b="b"/>
              <a:pathLst>
                <a:path w="671" h="161" extrusionOk="0">
                  <a:moveTo>
                    <a:pt x="671" y="160"/>
                  </a:moveTo>
                  <a:lnTo>
                    <a:pt x="1" y="0"/>
                  </a:lnTo>
                </a:path>
              </a:pathLst>
            </a:custGeom>
            <a:solidFill>
              <a:srgbClr val="FFF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2139000" y="2699325"/>
              <a:ext cx="17975" cy="8800"/>
            </a:xfrm>
            <a:custGeom>
              <a:avLst/>
              <a:gdLst/>
              <a:ahLst/>
              <a:cxnLst/>
              <a:rect l="l" t="t" r="r" b="b"/>
              <a:pathLst>
                <a:path w="719" h="352" extrusionOk="0">
                  <a:moveTo>
                    <a:pt x="49" y="1"/>
                  </a:moveTo>
                  <a:lnTo>
                    <a:pt x="1" y="176"/>
                  </a:lnTo>
                  <a:lnTo>
                    <a:pt x="671" y="352"/>
                  </a:lnTo>
                  <a:lnTo>
                    <a:pt x="719" y="160"/>
                  </a:lnTo>
                  <a:lnTo>
                    <a:pt x="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2143375" y="2713700"/>
              <a:ext cx="15575" cy="7200"/>
            </a:xfrm>
            <a:custGeom>
              <a:avLst/>
              <a:gdLst/>
              <a:ahLst/>
              <a:cxnLst/>
              <a:rect l="l" t="t" r="r" b="b"/>
              <a:pathLst>
                <a:path w="623" h="288" extrusionOk="0">
                  <a:moveTo>
                    <a:pt x="622" y="287"/>
                  </a:moveTo>
                  <a:lnTo>
                    <a:pt x="0" y="0"/>
                  </a:lnTo>
                </a:path>
              </a:pathLst>
            </a:custGeom>
            <a:solidFill>
              <a:srgbClr val="FFF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2144575" y="2711700"/>
              <a:ext cx="17975" cy="11600"/>
            </a:xfrm>
            <a:custGeom>
              <a:avLst/>
              <a:gdLst/>
              <a:ahLst/>
              <a:cxnLst/>
              <a:rect l="l" t="t" r="r" b="b"/>
              <a:pathLst>
                <a:path w="719" h="464" extrusionOk="0">
                  <a:moveTo>
                    <a:pt x="80" y="0"/>
                  </a:moveTo>
                  <a:lnTo>
                    <a:pt x="0" y="176"/>
                  </a:lnTo>
                  <a:lnTo>
                    <a:pt x="623" y="463"/>
                  </a:lnTo>
                  <a:lnTo>
                    <a:pt x="718" y="288"/>
                  </a:lnTo>
                  <a:lnTo>
                    <a:pt x="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506775" y="2360675"/>
              <a:ext cx="404900" cy="161975"/>
            </a:xfrm>
            <a:custGeom>
              <a:avLst/>
              <a:gdLst/>
              <a:ahLst/>
              <a:cxnLst/>
              <a:rect l="l" t="t" r="r" b="b"/>
              <a:pathLst>
                <a:path w="16196" h="6479" extrusionOk="0">
                  <a:moveTo>
                    <a:pt x="8106" y="0"/>
                  </a:moveTo>
                  <a:cubicBezTo>
                    <a:pt x="3622" y="0"/>
                    <a:pt x="0" y="1452"/>
                    <a:pt x="0" y="3239"/>
                  </a:cubicBezTo>
                  <a:cubicBezTo>
                    <a:pt x="0" y="5026"/>
                    <a:pt x="3622" y="6478"/>
                    <a:pt x="8106" y="6478"/>
                  </a:cubicBezTo>
                  <a:cubicBezTo>
                    <a:pt x="12574" y="6478"/>
                    <a:pt x="16196" y="5026"/>
                    <a:pt x="16196" y="3239"/>
                  </a:cubicBezTo>
                  <a:cubicBezTo>
                    <a:pt x="16196" y="1452"/>
                    <a:pt x="12574" y="0"/>
                    <a:pt x="8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510775" y="2356675"/>
              <a:ext cx="412900" cy="170350"/>
            </a:xfrm>
            <a:custGeom>
              <a:avLst/>
              <a:gdLst/>
              <a:ahLst/>
              <a:cxnLst/>
              <a:rect l="l" t="t" r="r" b="b"/>
              <a:pathLst>
                <a:path w="16516" h="6814" extrusionOk="0">
                  <a:moveTo>
                    <a:pt x="8266" y="336"/>
                  </a:moveTo>
                  <a:cubicBezTo>
                    <a:pt x="12558" y="336"/>
                    <a:pt x="16180" y="1740"/>
                    <a:pt x="16180" y="3399"/>
                  </a:cubicBezTo>
                  <a:cubicBezTo>
                    <a:pt x="16180" y="5075"/>
                    <a:pt x="12558" y="6479"/>
                    <a:pt x="8266" y="6479"/>
                  </a:cubicBezTo>
                  <a:cubicBezTo>
                    <a:pt x="3974" y="6479"/>
                    <a:pt x="336" y="5075"/>
                    <a:pt x="336" y="3399"/>
                  </a:cubicBezTo>
                  <a:cubicBezTo>
                    <a:pt x="336" y="1740"/>
                    <a:pt x="3974" y="336"/>
                    <a:pt x="8266" y="336"/>
                  </a:cubicBezTo>
                  <a:close/>
                  <a:moveTo>
                    <a:pt x="8266" y="1"/>
                  </a:moveTo>
                  <a:cubicBezTo>
                    <a:pt x="3639" y="1"/>
                    <a:pt x="1" y="1484"/>
                    <a:pt x="1" y="3399"/>
                  </a:cubicBezTo>
                  <a:cubicBezTo>
                    <a:pt x="1" y="5314"/>
                    <a:pt x="3639" y="6814"/>
                    <a:pt x="8266" y="6814"/>
                  </a:cubicBezTo>
                  <a:cubicBezTo>
                    <a:pt x="12893" y="6814"/>
                    <a:pt x="16515" y="5314"/>
                    <a:pt x="16515" y="3399"/>
                  </a:cubicBezTo>
                  <a:cubicBezTo>
                    <a:pt x="16515" y="1484"/>
                    <a:pt x="12893" y="1"/>
                    <a:pt x="82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53"/>
          <p:cNvGrpSpPr/>
          <p:nvPr/>
        </p:nvGrpSpPr>
        <p:grpSpPr>
          <a:xfrm>
            <a:off x="3613477" y="3572841"/>
            <a:ext cx="1192531" cy="1084851"/>
            <a:chOff x="8769825" y="2640375"/>
            <a:chExt cx="2420400" cy="2201850"/>
          </a:xfrm>
        </p:grpSpPr>
        <p:sp>
          <p:nvSpPr>
            <p:cNvPr id="4238" name="Google Shape;4238;p53"/>
            <p:cNvSpPr/>
            <p:nvPr/>
          </p:nvSpPr>
          <p:spPr>
            <a:xfrm>
              <a:off x="9834850" y="4344750"/>
              <a:ext cx="124000" cy="22850"/>
            </a:xfrm>
            <a:custGeom>
              <a:avLst/>
              <a:gdLst/>
              <a:ahLst/>
              <a:cxnLst/>
              <a:rect l="l" t="t" r="r" b="b"/>
              <a:pathLst>
                <a:path w="4960" h="914" fill="none" extrusionOk="0">
                  <a:moveTo>
                    <a:pt x="1" y="1"/>
                  </a:moveTo>
                  <a:lnTo>
                    <a:pt x="4959" y="914"/>
                  </a:lnTo>
                </a:path>
              </a:pathLst>
            </a:custGeom>
            <a:noFill/>
            <a:ln w="6525" cap="flat" cmpd="sng">
              <a:solidFill>
                <a:srgbClr val="35231E"/>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9807125" y="4377375"/>
              <a:ext cx="135400" cy="24500"/>
            </a:xfrm>
            <a:custGeom>
              <a:avLst/>
              <a:gdLst/>
              <a:ahLst/>
              <a:cxnLst/>
              <a:rect l="l" t="t" r="r" b="b"/>
              <a:pathLst>
                <a:path w="5416" h="980" fill="none" extrusionOk="0">
                  <a:moveTo>
                    <a:pt x="1" y="0"/>
                  </a:moveTo>
                  <a:lnTo>
                    <a:pt x="5416" y="979"/>
                  </a:lnTo>
                </a:path>
              </a:pathLst>
            </a:custGeom>
            <a:noFill/>
            <a:ln w="6525" cap="flat" cmpd="sng">
              <a:solidFill>
                <a:srgbClr val="35231E"/>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8820375" y="4069075"/>
              <a:ext cx="450200" cy="658800"/>
            </a:xfrm>
            <a:custGeom>
              <a:avLst/>
              <a:gdLst/>
              <a:ahLst/>
              <a:cxnLst/>
              <a:rect l="l" t="t" r="r" b="b"/>
              <a:pathLst>
                <a:path w="18008" h="26352" extrusionOk="0">
                  <a:moveTo>
                    <a:pt x="12397" y="0"/>
                  </a:moveTo>
                  <a:cubicBezTo>
                    <a:pt x="8553" y="0"/>
                    <a:pt x="4065" y="1502"/>
                    <a:pt x="3589" y="8353"/>
                  </a:cubicBezTo>
                  <a:cubicBezTo>
                    <a:pt x="3198" y="13115"/>
                    <a:pt x="5024" y="17813"/>
                    <a:pt x="8547" y="21009"/>
                  </a:cubicBezTo>
                  <a:lnTo>
                    <a:pt x="10178" y="22445"/>
                  </a:lnTo>
                  <a:cubicBezTo>
                    <a:pt x="10178" y="22445"/>
                    <a:pt x="1306" y="23619"/>
                    <a:pt x="327" y="25511"/>
                  </a:cubicBezTo>
                  <a:cubicBezTo>
                    <a:pt x="1" y="26142"/>
                    <a:pt x="1777" y="26352"/>
                    <a:pt x="4290" y="26352"/>
                  </a:cubicBezTo>
                  <a:cubicBezTo>
                    <a:pt x="9316" y="26352"/>
                    <a:pt x="17289" y="25511"/>
                    <a:pt x="17289" y="25511"/>
                  </a:cubicBezTo>
                  <a:lnTo>
                    <a:pt x="18007" y="916"/>
                  </a:lnTo>
                  <a:cubicBezTo>
                    <a:pt x="18007" y="916"/>
                    <a:pt x="15399" y="0"/>
                    <a:pt x="12397" y="0"/>
                  </a:cubicBezTo>
                  <a:close/>
                </a:path>
              </a:pathLst>
            </a:custGeom>
            <a:solidFill>
              <a:schemeClr val="accent2"/>
            </a:solidFill>
            <a:ln w="11425" cap="flat" cmpd="sng">
              <a:solidFill>
                <a:schemeClr val="dk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8769825" y="3159975"/>
              <a:ext cx="487375" cy="571550"/>
            </a:xfrm>
            <a:custGeom>
              <a:avLst/>
              <a:gdLst/>
              <a:ahLst/>
              <a:cxnLst/>
              <a:rect l="l" t="t" r="r" b="b"/>
              <a:pathLst>
                <a:path w="19495" h="22862" extrusionOk="0">
                  <a:moveTo>
                    <a:pt x="1257" y="0"/>
                  </a:moveTo>
                  <a:cubicBezTo>
                    <a:pt x="1145" y="0"/>
                    <a:pt x="1052" y="31"/>
                    <a:pt x="979" y="93"/>
                  </a:cubicBezTo>
                  <a:cubicBezTo>
                    <a:pt x="0" y="941"/>
                    <a:pt x="3067" y="6095"/>
                    <a:pt x="7894" y="11575"/>
                  </a:cubicBezTo>
                  <a:cubicBezTo>
                    <a:pt x="10700" y="14902"/>
                    <a:pt x="16832" y="22862"/>
                    <a:pt x="16832" y="22862"/>
                  </a:cubicBezTo>
                  <a:lnTo>
                    <a:pt x="19311" y="15163"/>
                  </a:lnTo>
                  <a:cubicBezTo>
                    <a:pt x="19325" y="15169"/>
                    <a:pt x="19334" y="15172"/>
                    <a:pt x="19338" y="15172"/>
                  </a:cubicBezTo>
                  <a:cubicBezTo>
                    <a:pt x="19494" y="15172"/>
                    <a:pt x="14962" y="12059"/>
                    <a:pt x="11352" y="8639"/>
                  </a:cubicBezTo>
                  <a:cubicBezTo>
                    <a:pt x="6429" y="4016"/>
                    <a:pt x="2555" y="0"/>
                    <a:pt x="1257" y="0"/>
                  </a:cubicBezTo>
                  <a:close/>
                </a:path>
              </a:pathLst>
            </a:custGeom>
            <a:solidFill>
              <a:schemeClr val="accent2"/>
            </a:solidFill>
            <a:ln w="11425" cap="flat" cmpd="sng">
              <a:solidFill>
                <a:schemeClr val="dk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9487500" y="3060775"/>
              <a:ext cx="1702725" cy="1380225"/>
            </a:xfrm>
            <a:custGeom>
              <a:avLst/>
              <a:gdLst/>
              <a:ahLst/>
              <a:cxnLst/>
              <a:rect l="l" t="t" r="r" b="b"/>
              <a:pathLst>
                <a:path w="68109" h="55209" extrusionOk="0">
                  <a:moveTo>
                    <a:pt x="33629" y="1"/>
                  </a:moveTo>
                  <a:cubicBezTo>
                    <a:pt x="1" y="1"/>
                    <a:pt x="17287" y="55209"/>
                    <a:pt x="17287" y="55209"/>
                  </a:cubicBezTo>
                  <a:cubicBezTo>
                    <a:pt x="17287" y="55209"/>
                    <a:pt x="21071" y="35767"/>
                    <a:pt x="28443" y="32310"/>
                  </a:cubicBezTo>
                  <a:cubicBezTo>
                    <a:pt x="30233" y="31470"/>
                    <a:pt x="32094" y="31114"/>
                    <a:pt x="33961" y="31114"/>
                  </a:cubicBezTo>
                  <a:cubicBezTo>
                    <a:pt x="44276" y="31114"/>
                    <a:pt x="54800" y="41965"/>
                    <a:pt x="54800" y="41965"/>
                  </a:cubicBezTo>
                  <a:cubicBezTo>
                    <a:pt x="54800" y="41965"/>
                    <a:pt x="68109" y="3474"/>
                    <a:pt x="37381" y="212"/>
                  </a:cubicBezTo>
                  <a:cubicBezTo>
                    <a:pt x="36065" y="69"/>
                    <a:pt x="34815" y="1"/>
                    <a:pt x="33629" y="1"/>
                  </a:cubicBezTo>
                  <a:close/>
                </a:path>
              </a:pathLst>
            </a:custGeom>
            <a:solidFill>
              <a:schemeClr val="accent2"/>
            </a:solidFill>
            <a:ln w="11425" cap="flat" cmpd="sng">
              <a:solidFill>
                <a:schemeClr val="dk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9812025" y="3516017"/>
              <a:ext cx="1053650" cy="927400"/>
            </a:xfrm>
            <a:custGeom>
              <a:avLst/>
              <a:gdLst/>
              <a:ahLst/>
              <a:cxnLst/>
              <a:rect l="l" t="t" r="r" b="b"/>
              <a:pathLst>
                <a:path w="42146" h="37096" extrusionOk="0">
                  <a:moveTo>
                    <a:pt x="18985" y="1"/>
                  </a:moveTo>
                  <a:cubicBezTo>
                    <a:pt x="18200" y="1"/>
                    <a:pt x="17414" y="59"/>
                    <a:pt x="16637" y="170"/>
                  </a:cubicBezTo>
                  <a:cubicBezTo>
                    <a:pt x="13897" y="627"/>
                    <a:pt x="11352" y="1671"/>
                    <a:pt x="9004" y="3171"/>
                  </a:cubicBezTo>
                  <a:cubicBezTo>
                    <a:pt x="6459" y="4867"/>
                    <a:pt x="4176" y="6890"/>
                    <a:pt x="2219" y="9238"/>
                  </a:cubicBezTo>
                  <a:cubicBezTo>
                    <a:pt x="1436" y="10087"/>
                    <a:pt x="653" y="11000"/>
                    <a:pt x="1" y="11979"/>
                  </a:cubicBezTo>
                  <a:cubicBezTo>
                    <a:pt x="457" y="20460"/>
                    <a:pt x="1958" y="28876"/>
                    <a:pt x="4372" y="37096"/>
                  </a:cubicBezTo>
                  <a:cubicBezTo>
                    <a:pt x="4372" y="37096"/>
                    <a:pt x="8156" y="17654"/>
                    <a:pt x="15462" y="14262"/>
                  </a:cubicBezTo>
                  <a:cubicBezTo>
                    <a:pt x="17274" y="13406"/>
                    <a:pt x="19154" y="13045"/>
                    <a:pt x="21038" y="13045"/>
                  </a:cubicBezTo>
                  <a:cubicBezTo>
                    <a:pt x="31366" y="13045"/>
                    <a:pt x="41819" y="23917"/>
                    <a:pt x="41819" y="23917"/>
                  </a:cubicBezTo>
                  <a:cubicBezTo>
                    <a:pt x="41819" y="23917"/>
                    <a:pt x="41950" y="23526"/>
                    <a:pt x="42145" y="22874"/>
                  </a:cubicBezTo>
                  <a:lnTo>
                    <a:pt x="42015" y="22547"/>
                  </a:lnTo>
                  <a:cubicBezTo>
                    <a:pt x="41036" y="20264"/>
                    <a:pt x="39927" y="17981"/>
                    <a:pt x="38753" y="15762"/>
                  </a:cubicBezTo>
                  <a:cubicBezTo>
                    <a:pt x="37513" y="13479"/>
                    <a:pt x="36078" y="11326"/>
                    <a:pt x="34512" y="9304"/>
                  </a:cubicBezTo>
                  <a:cubicBezTo>
                    <a:pt x="33012" y="7346"/>
                    <a:pt x="31316" y="5585"/>
                    <a:pt x="29424" y="4019"/>
                  </a:cubicBezTo>
                  <a:cubicBezTo>
                    <a:pt x="27662" y="2584"/>
                    <a:pt x="25640" y="1410"/>
                    <a:pt x="23487" y="692"/>
                  </a:cubicBezTo>
                  <a:cubicBezTo>
                    <a:pt x="22024" y="219"/>
                    <a:pt x="20505" y="1"/>
                    <a:pt x="18985" y="1"/>
                  </a:cubicBezTo>
                  <a:close/>
                </a:path>
              </a:pathLst>
            </a:custGeom>
            <a:solidFill>
              <a:schemeClr val="accent1"/>
            </a:solidFill>
            <a:ln w="9775" cap="flat" cmpd="sng">
              <a:solidFill>
                <a:schemeClr val="accent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8787975" y="3405300"/>
              <a:ext cx="1588400" cy="1311225"/>
            </a:xfrm>
            <a:custGeom>
              <a:avLst/>
              <a:gdLst/>
              <a:ahLst/>
              <a:cxnLst/>
              <a:rect l="l" t="t" r="r" b="b"/>
              <a:pathLst>
                <a:path w="63536" h="52449" extrusionOk="0">
                  <a:moveTo>
                    <a:pt x="18194" y="1"/>
                  </a:moveTo>
                  <a:lnTo>
                    <a:pt x="13236" y="25705"/>
                  </a:lnTo>
                  <a:cubicBezTo>
                    <a:pt x="1" y="49867"/>
                    <a:pt x="20689" y="52448"/>
                    <a:pt x="30135" y="52448"/>
                  </a:cubicBezTo>
                  <a:cubicBezTo>
                    <a:pt x="32702" y="52448"/>
                    <a:pt x="34439" y="52258"/>
                    <a:pt x="34439" y="52258"/>
                  </a:cubicBezTo>
                  <a:cubicBezTo>
                    <a:pt x="63535" y="39471"/>
                    <a:pt x="31960" y="1"/>
                    <a:pt x="31960" y="1"/>
                  </a:cubicBezTo>
                  <a:close/>
                </a:path>
              </a:pathLst>
            </a:custGeom>
            <a:solidFill>
              <a:schemeClr val="accent2"/>
            </a:solidFill>
            <a:ln w="11425" cap="flat" cmpd="sng">
              <a:solidFill>
                <a:schemeClr val="dk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8929650" y="3405300"/>
              <a:ext cx="680150" cy="1236325"/>
            </a:xfrm>
            <a:custGeom>
              <a:avLst/>
              <a:gdLst/>
              <a:ahLst/>
              <a:cxnLst/>
              <a:rect l="l" t="t" r="r" b="b"/>
              <a:pathLst>
                <a:path w="27206" h="49453" extrusionOk="0">
                  <a:moveTo>
                    <a:pt x="12527" y="1"/>
                  </a:moveTo>
                  <a:lnTo>
                    <a:pt x="7569" y="25705"/>
                  </a:lnTo>
                  <a:cubicBezTo>
                    <a:pt x="1" y="39471"/>
                    <a:pt x="3524" y="46190"/>
                    <a:pt x="9656" y="49452"/>
                  </a:cubicBezTo>
                  <a:cubicBezTo>
                    <a:pt x="12592" y="49322"/>
                    <a:pt x="15332" y="48213"/>
                    <a:pt x="17550" y="46386"/>
                  </a:cubicBezTo>
                  <a:cubicBezTo>
                    <a:pt x="20095" y="44037"/>
                    <a:pt x="22117" y="41232"/>
                    <a:pt x="23487" y="38101"/>
                  </a:cubicBezTo>
                  <a:cubicBezTo>
                    <a:pt x="24857" y="34773"/>
                    <a:pt x="25901" y="31381"/>
                    <a:pt x="26488" y="27858"/>
                  </a:cubicBezTo>
                  <a:cubicBezTo>
                    <a:pt x="27075" y="23944"/>
                    <a:pt x="27206" y="20029"/>
                    <a:pt x="26814" y="16115"/>
                  </a:cubicBezTo>
                  <a:cubicBezTo>
                    <a:pt x="26097" y="10569"/>
                    <a:pt x="24662" y="5155"/>
                    <a:pt x="22443" y="1"/>
                  </a:cubicBezTo>
                  <a:close/>
                </a:path>
              </a:pathLst>
            </a:custGeom>
            <a:solidFill>
              <a:schemeClr val="accent1"/>
            </a:solidFill>
            <a:ln w="9775" cap="flat" cmpd="sng">
              <a:solidFill>
                <a:schemeClr val="accent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9226500" y="4157125"/>
              <a:ext cx="450175" cy="658825"/>
            </a:xfrm>
            <a:custGeom>
              <a:avLst/>
              <a:gdLst/>
              <a:ahLst/>
              <a:cxnLst/>
              <a:rect l="l" t="t" r="r" b="b"/>
              <a:pathLst>
                <a:path w="18007" h="26353" extrusionOk="0">
                  <a:moveTo>
                    <a:pt x="12418" y="1"/>
                  </a:moveTo>
                  <a:cubicBezTo>
                    <a:pt x="8585" y="1"/>
                    <a:pt x="4102" y="1503"/>
                    <a:pt x="3589" y="8354"/>
                  </a:cubicBezTo>
                  <a:cubicBezTo>
                    <a:pt x="3197" y="13116"/>
                    <a:pt x="5089" y="17748"/>
                    <a:pt x="8547" y="21010"/>
                  </a:cubicBezTo>
                  <a:lnTo>
                    <a:pt x="10178" y="22446"/>
                  </a:lnTo>
                  <a:cubicBezTo>
                    <a:pt x="10178" y="22446"/>
                    <a:pt x="1305" y="23555"/>
                    <a:pt x="327" y="25512"/>
                  </a:cubicBezTo>
                  <a:cubicBezTo>
                    <a:pt x="1" y="26142"/>
                    <a:pt x="1777" y="26353"/>
                    <a:pt x="4289" y="26353"/>
                  </a:cubicBezTo>
                  <a:cubicBezTo>
                    <a:pt x="9315" y="26353"/>
                    <a:pt x="17289" y="25512"/>
                    <a:pt x="17289" y="25512"/>
                  </a:cubicBezTo>
                  <a:lnTo>
                    <a:pt x="18007" y="916"/>
                  </a:lnTo>
                  <a:cubicBezTo>
                    <a:pt x="18007" y="916"/>
                    <a:pt x="15411" y="1"/>
                    <a:pt x="12418" y="1"/>
                  </a:cubicBezTo>
                  <a:close/>
                </a:path>
              </a:pathLst>
            </a:custGeom>
            <a:solidFill>
              <a:schemeClr val="accent2"/>
            </a:solidFill>
            <a:ln w="11425" cap="flat" cmpd="sng">
              <a:solidFill>
                <a:schemeClr val="accent2"/>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9210200" y="4060950"/>
              <a:ext cx="466475" cy="781275"/>
            </a:xfrm>
            <a:custGeom>
              <a:avLst/>
              <a:gdLst/>
              <a:ahLst/>
              <a:cxnLst/>
              <a:rect l="l" t="t" r="r" b="b"/>
              <a:pathLst>
                <a:path w="18659" h="31251" fill="none" extrusionOk="0">
                  <a:moveTo>
                    <a:pt x="18659" y="4763"/>
                  </a:moveTo>
                  <a:cubicBezTo>
                    <a:pt x="18659" y="4763"/>
                    <a:pt x="5154" y="1"/>
                    <a:pt x="4241" y="12201"/>
                  </a:cubicBezTo>
                  <a:cubicBezTo>
                    <a:pt x="3849" y="16963"/>
                    <a:pt x="5741" y="21595"/>
                    <a:pt x="9199" y="24857"/>
                  </a:cubicBezTo>
                  <a:lnTo>
                    <a:pt x="10830" y="26293"/>
                  </a:lnTo>
                  <a:cubicBezTo>
                    <a:pt x="10830" y="26293"/>
                    <a:pt x="1957" y="27402"/>
                    <a:pt x="979" y="29359"/>
                  </a:cubicBezTo>
                  <a:cubicBezTo>
                    <a:pt x="0" y="31251"/>
                    <a:pt x="17941" y="29359"/>
                    <a:pt x="17941" y="29359"/>
                  </a:cubicBezTo>
                </a:path>
              </a:pathLst>
            </a:custGeom>
            <a:noFill/>
            <a:ln w="11425" cap="flat" cmpd="sng">
              <a:solidFill>
                <a:schemeClr val="dk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9122575" y="3633650"/>
              <a:ext cx="536175" cy="464925"/>
            </a:xfrm>
            <a:custGeom>
              <a:avLst/>
              <a:gdLst/>
              <a:ahLst/>
              <a:cxnLst/>
              <a:rect l="l" t="t" r="r" b="b"/>
              <a:pathLst>
                <a:path w="21447" h="18597" extrusionOk="0">
                  <a:moveTo>
                    <a:pt x="18315" y="0"/>
                  </a:moveTo>
                  <a:cubicBezTo>
                    <a:pt x="18315" y="0"/>
                    <a:pt x="16879" y="13896"/>
                    <a:pt x="8137" y="14353"/>
                  </a:cubicBezTo>
                  <a:cubicBezTo>
                    <a:pt x="7165" y="14399"/>
                    <a:pt x="6323" y="14416"/>
                    <a:pt x="5593" y="14416"/>
                  </a:cubicBezTo>
                  <a:cubicBezTo>
                    <a:pt x="3243" y="14416"/>
                    <a:pt x="2048" y="14235"/>
                    <a:pt x="1386" y="14235"/>
                  </a:cubicBezTo>
                  <a:cubicBezTo>
                    <a:pt x="789" y="14235"/>
                    <a:pt x="625" y="14382"/>
                    <a:pt x="439" y="14940"/>
                  </a:cubicBezTo>
                  <a:cubicBezTo>
                    <a:pt x="0" y="16415"/>
                    <a:pt x="4458" y="18597"/>
                    <a:pt x="10121" y="18597"/>
                  </a:cubicBezTo>
                  <a:cubicBezTo>
                    <a:pt x="13726" y="18597"/>
                    <a:pt x="17818" y="17713"/>
                    <a:pt x="21446" y="15201"/>
                  </a:cubicBezTo>
                  <a:lnTo>
                    <a:pt x="183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9115600" y="3633650"/>
              <a:ext cx="543150" cy="541500"/>
            </a:xfrm>
            <a:custGeom>
              <a:avLst/>
              <a:gdLst/>
              <a:ahLst/>
              <a:cxnLst/>
              <a:rect l="l" t="t" r="r" b="b"/>
              <a:pathLst>
                <a:path w="21726" h="21660" fill="none" extrusionOk="0">
                  <a:moveTo>
                    <a:pt x="18594" y="0"/>
                  </a:moveTo>
                  <a:cubicBezTo>
                    <a:pt x="18594" y="0"/>
                    <a:pt x="17158" y="13896"/>
                    <a:pt x="8416" y="14353"/>
                  </a:cubicBezTo>
                  <a:cubicBezTo>
                    <a:pt x="1501" y="14679"/>
                    <a:pt x="1175" y="13570"/>
                    <a:pt x="718" y="14940"/>
                  </a:cubicBezTo>
                  <a:cubicBezTo>
                    <a:pt x="0" y="17354"/>
                    <a:pt x="12396" y="21660"/>
                    <a:pt x="21725" y="15201"/>
                  </a:cubicBezTo>
                </a:path>
              </a:pathLst>
            </a:custGeom>
            <a:noFill/>
            <a:ln w="9775" cap="flat" cmpd="sng">
              <a:solidFill>
                <a:schemeClr val="dk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8949225" y="2804925"/>
              <a:ext cx="918275" cy="770025"/>
            </a:xfrm>
            <a:custGeom>
              <a:avLst/>
              <a:gdLst/>
              <a:ahLst/>
              <a:cxnLst/>
              <a:rect l="l" t="t" r="r" b="b"/>
              <a:pathLst>
                <a:path w="36731" h="30801" extrusionOk="0">
                  <a:moveTo>
                    <a:pt x="18209" y="0"/>
                  </a:moveTo>
                  <a:cubicBezTo>
                    <a:pt x="12108" y="0"/>
                    <a:pt x="6296" y="3861"/>
                    <a:pt x="4959" y="9337"/>
                  </a:cubicBezTo>
                  <a:cubicBezTo>
                    <a:pt x="4176" y="12533"/>
                    <a:pt x="718" y="13969"/>
                    <a:pt x="131" y="17426"/>
                  </a:cubicBezTo>
                  <a:cubicBezTo>
                    <a:pt x="1" y="18731"/>
                    <a:pt x="131" y="20101"/>
                    <a:pt x="588" y="21341"/>
                  </a:cubicBezTo>
                  <a:cubicBezTo>
                    <a:pt x="1632" y="24472"/>
                    <a:pt x="4307" y="25973"/>
                    <a:pt x="7569" y="27799"/>
                  </a:cubicBezTo>
                  <a:cubicBezTo>
                    <a:pt x="9917" y="29104"/>
                    <a:pt x="12462" y="30083"/>
                    <a:pt x="15136" y="30540"/>
                  </a:cubicBezTo>
                  <a:cubicBezTo>
                    <a:pt x="16311" y="30735"/>
                    <a:pt x="17550" y="30801"/>
                    <a:pt x="18725" y="30801"/>
                  </a:cubicBezTo>
                  <a:cubicBezTo>
                    <a:pt x="19573" y="30801"/>
                    <a:pt x="22835" y="30605"/>
                    <a:pt x="27728" y="28191"/>
                  </a:cubicBezTo>
                  <a:cubicBezTo>
                    <a:pt x="32621" y="25712"/>
                    <a:pt x="35100" y="24472"/>
                    <a:pt x="36078" y="21471"/>
                  </a:cubicBezTo>
                  <a:cubicBezTo>
                    <a:pt x="36731" y="19318"/>
                    <a:pt x="36535" y="16970"/>
                    <a:pt x="35491" y="14947"/>
                  </a:cubicBezTo>
                  <a:cubicBezTo>
                    <a:pt x="34969" y="14164"/>
                    <a:pt x="34382" y="13512"/>
                    <a:pt x="33730" y="12860"/>
                  </a:cubicBezTo>
                  <a:cubicBezTo>
                    <a:pt x="32229" y="11229"/>
                    <a:pt x="32033" y="9467"/>
                    <a:pt x="31120" y="7575"/>
                  </a:cubicBezTo>
                  <a:cubicBezTo>
                    <a:pt x="30468" y="6270"/>
                    <a:pt x="29620" y="5096"/>
                    <a:pt x="28576" y="4117"/>
                  </a:cubicBezTo>
                  <a:cubicBezTo>
                    <a:pt x="25901" y="1573"/>
                    <a:pt x="22378" y="138"/>
                    <a:pt x="18659" y="7"/>
                  </a:cubicBezTo>
                  <a:cubicBezTo>
                    <a:pt x="18509" y="3"/>
                    <a:pt x="18359" y="0"/>
                    <a:pt x="18209" y="0"/>
                  </a:cubicBezTo>
                  <a:close/>
                </a:path>
              </a:pathLst>
            </a:custGeom>
            <a:solidFill>
              <a:srgbClr val="BC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8949225" y="2804925"/>
              <a:ext cx="918275" cy="770025"/>
            </a:xfrm>
            <a:custGeom>
              <a:avLst/>
              <a:gdLst/>
              <a:ahLst/>
              <a:cxnLst/>
              <a:rect l="l" t="t" r="r" b="b"/>
              <a:pathLst>
                <a:path w="36731" h="30801" extrusionOk="0">
                  <a:moveTo>
                    <a:pt x="18209" y="0"/>
                  </a:moveTo>
                  <a:cubicBezTo>
                    <a:pt x="12108" y="0"/>
                    <a:pt x="6296" y="3861"/>
                    <a:pt x="4959" y="9337"/>
                  </a:cubicBezTo>
                  <a:cubicBezTo>
                    <a:pt x="4176" y="12533"/>
                    <a:pt x="718" y="13969"/>
                    <a:pt x="131" y="17426"/>
                  </a:cubicBezTo>
                  <a:cubicBezTo>
                    <a:pt x="1" y="18731"/>
                    <a:pt x="131" y="20101"/>
                    <a:pt x="588" y="21341"/>
                  </a:cubicBezTo>
                  <a:cubicBezTo>
                    <a:pt x="1632" y="24472"/>
                    <a:pt x="4307" y="25973"/>
                    <a:pt x="7569" y="27799"/>
                  </a:cubicBezTo>
                  <a:cubicBezTo>
                    <a:pt x="9917" y="29104"/>
                    <a:pt x="12462" y="30083"/>
                    <a:pt x="15136" y="30540"/>
                  </a:cubicBezTo>
                  <a:cubicBezTo>
                    <a:pt x="16311" y="30735"/>
                    <a:pt x="17550" y="30801"/>
                    <a:pt x="18725" y="30801"/>
                  </a:cubicBezTo>
                  <a:cubicBezTo>
                    <a:pt x="19573" y="30801"/>
                    <a:pt x="22835" y="30605"/>
                    <a:pt x="27728" y="28191"/>
                  </a:cubicBezTo>
                  <a:cubicBezTo>
                    <a:pt x="32621" y="25712"/>
                    <a:pt x="35100" y="24472"/>
                    <a:pt x="36078" y="21471"/>
                  </a:cubicBezTo>
                  <a:cubicBezTo>
                    <a:pt x="36731" y="19318"/>
                    <a:pt x="36535" y="16970"/>
                    <a:pt x="35491" y="14947"/>
                  </a:cubicBezTo>
                  <a:cubicBezTo>
                    <a:pt x="34969" y="14164"/>
                    <a:pt x="34382" y="13512"/>
                    <a:pt x="33730" y="12860"/>
                  </a:cubicBezTo>
                  <a:cubicBezTo>
                    <a:pt x="32229" y="11229"/>
                    <a:pt x="32033" y="9467"/>
                    <a:pt x="31120" y="7575"/>
                  </a:cubicBezTo>
                  <a:cubicBezTo>
                    <a:pt x="30468" y="6270"/>
                    <a:pt x="29620" y="5096"/>
                    <a:pt x="28576" y="4117"/>
                  </a:cubicBezTo>
                  <a:cubicBezTo>
                    <a:pt x="25901" y="1573"/>
                    <a:pt x="22378" y="138"/>
                    <a:pt x="18659" y="7"/>
                  </a:cubicBezTo>
                  <a:cubicBezTo>
                    <a:pt x="18509" y="3"/>
                    <a:pt x="18359" y="0"/>
                    <a:pt x="18209" y="0"/>
                  </a:cubicBezTo>
                  <a:close/>
                </a:path>
              </a:pathLst>
            </a:custGeom>
            <a:solidFill>
              <a:srgbClr val="BC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8914975" y="3204700"/>
              <a:ext cx="336025" cy="362100"/>
            </a:xfrm>
            <a:custGeom>
              <a:avLst/>
              <a:gdLst/>
              <a:ahLst/>
              <a:cxnLst/>
              <a:rect l="l" t="t" r="r" b="b"/>
              <a:pathLst>
                <a:path w="13441" h="14484" extrusionOk="0">
                  <a:moveTo>
                    <a:pt x="6720" y="0"/>
                  </a:moveTo>
                  <a:cubicBezTo>
                    <a:pt x="3002" y="0"/>
                    <a:pt x="1" y="3262"/>
                    <a:pt x="1" y="7242"/>
                  </a:cubicBezTo>
                  <a:cubicBezTo>
                    <a:pt x="1" y="11221"/>
                    <a:pt x="3002" y="14483"/>
                    <a:pt x="6720" y="14483"/>
                  </a:cubicBezTo>
                  <a:cubicBezTo>
                    <a:pt x="10439" y="14483"/>
                    <a:pt x="13440" y="11221"/>
                    <a:pt x="13440" y="7242"/>
                  </a:cubicBezTo>
                  <a:cubicBezTo>
                    <a:pt x="13440" y="3262"/>
                    <a:pt x="10439" y="0"/>
                    <a:pt x="6720" y="0"/>
                  </a:cubicBezTo>
                  <a:close/>
                </a:path>
              </a:pathLst>
            </a:custGeom>
            <a:solidFill>
              <a:srgbClr val="BC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9523350" y="3212850"/>
              <a:ext cx="336000" cy="362100"/>
            </a:xfrm>
            <a:custGeom>
              <a:avLst/>
              <a:gdLst/>
              <a:ahLst/>
              <a:cxnLst/>
              <a:rect l="l" t="t" r="r" b="b"/>
              <a:pathLst>
                <a:path w="13440" h="14484" extrusionOk="0">
                  <a:moveTo>
                    <a:pt x="6720" y="0"/>
                  </a:moveTo>
                  <a:cubicBezTo>
                    <a:pt x="3001" y="0"/>
                    <a:pt x="0" y="3262"/>
                    <a:pt x="0" y="7242"/>
                  </a:cubicBezTo>
                  <a:cubicBezTo>
                    <a:pt x="0" y="11222"/>
                    <a:pt x="3001" y="14484"/>
                    <a:pt x="6720" y="14484"/>
                  </a:cubicBezTo>
                  <a:cubicBezTo>
                    <a:pt x="10438" y="14484"/>
                    <a:pt x="13440" y="11222"/>
                    <a:pt x="13440" y="7242"/>
                  </a:cubicBezTo>
                  <a:cubicBezTo>
                    <a:pt x="13440" y="3262"/>
                    <a:pt x="10438" y="0"/>
                    <a:pt x="6720" y="0"/>
                  </a:cubicBezTo>
                  <a:close/>
                </a:path>
              </a:pathLst>
            </a:custGeom>
            <a:solidFill>
              <a:srgbClr val="BC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8949225" y="2804925"/>
              <a:ext cx="918275" cy="770025"/>
            </a:xfrm>
            <a:custGeom>
              <a:avLst/>
              <a:gdLst/>
              <a:ahLst/>
              <a:cxnLst/>
              <a:rect l="l" t="t" r="r" b="b"/>
              <a:pathLst>
                <a:path w="36731" h="30801" extrusionOk="0">
                  <a:moveTo>
                    <a:pt x="18209" y="0"/>
                  </a:moveTo>
                  <a:cubicBezTo>
                    <a:pt x="12108" y="0"/>
                    <a:pt x="6296" y="3861"/>
                    <a:pt x="4959" y="9337"/>
                  </a:cubicBezTo>
                  <a:cubicBezTo>
                    <a:pt x="4176" y="12533"/>
                    <a:pt x="718" y="13969"/>
                    <a:pt x="131" y="17426"/>
                  </a:cubicBezTo>
                  <a:cubicBezTo>
                    <a:pt x="1" y="18731"/>
                    <a:pt x="131" y="20101"/>
                    <a:pt x="588" y="21341"/>
                  </a:cubicBezTo>
                  <a:cubicBezTo>
                    <a:pt x="1632" y="24472"/>
                    <a:pt x="4307" y="25973"/>
                    <a:pt x="7569" y="27799"/>
                  </a:cubicBezTo>
                  <a:cubicBezTo>
                    <a:pt x="9917" y="29104"/>
                    <a:pt x="12462" y="30083"/>
                    <a:pt x="15136" y="30540"/>
                  </a:cubicBezTo>
                  <a:cubicBezTo>
                    <a:pt x="16311" y="30735"/>
                    <a:pt x="17550" y="30801"/>
                    <a:pt x="18725" y="30801"/>
                  </a:cubicBezTo>
                  <a:cubicBezTo>
                    <a:pt x="19573" y="30801"/>
                    <a:pt x="22835" y="30605"/>
                    <a:pt x="27728" y="28191"/>
                  </a:cubicBezTo>
                  <a:cubicBezTo>
                    <a:pt x="32621" y="25712"/>
                    <a:pt x="35100" y="24472"/>
                    <a:pt x="36078" y="21471"/>
                  </a:cubicBezTo>
                  <a:cubicBezTo>
                    <a:pt x="36731" y="19318"/>
                    <a:pt x="36535" y="16970"/>
                    <a:pt x="35491" y="14947"/>
                  </a:cubicBezTo>
                  <a:cubicBezTo>
                    <a:pt x="34969" y="14164"/>
                    <a:pt x="34382" y="13512"/>
                    <a:pt x="33730" y="12860"/>
                  </a:cubicBezTo>
                  <a:cubicBezTo>
                    <a:pt x="32229" y="11229"/>
                    <a:pt x="32033" y="9467"/>
                    <a:pt x="31120" y="7575"/>
                  </a:cubicBezTo>
                  <a:cubicBezTo>
                    <a:pt x="30468" y="6270"/>
                    <a:pt x="29620" y="5096"/>
                    <a:pt x="28576" y="4117"/>
                  </a:cubicBezTo>
                  <a:cubicBezTo>
                    <a:pt x="25901" y="1573"/>
                    <a:pt x="22378" y="138"/>
                    <a:pt x="18659" y="7"/>
                  </a:cubicBezTo>
                  <a:cubicBezTo>
                    <a:pt x="18509" y="3"/>
                    <a:pt x="18359" y="0"/>
                    <a:pt x="18209" y="0"/>
                  </a:cubicBezTo>
                  <a:close/>
                </a:path>
              </a:pathLst>
            </a:custGeom>
            <a:solidFill>
              <a:srgbClr val="F8F7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8949225" y="2804925"/>
              <a:ext cx="918275" cy="770025"/>
            </a:xfrm>
            <a:custGeom>
              <a:avLst/>
              <a:gdLst/>
              <a:ahLst/>
              <a:cxnLst/>
              <a:rect l="l" t="t" r="r" b="b"/>
              <a:pathLst>
                <a:path w="36731" h="30801" extrusionOk="0">
                  <a:moveTo>
                    <a:pt x="18209" y="0"/>
                  </a:moveTo>
                  <a:cubicBezTo>
                    <a:pt x="12108" y="0"/>
                    <a:pt x="6296" y="3861"/>
                    <a:pt x="4959" y="9337"/>
                  </a:cubicBezTo>
                  <a:cubicBezTo>
                    <a:pt x="4176" y="12533"/>
                    <a:pt x="718" y="13969"/>
                    <a:pt x="131" y="17426"/>
                  </a:cubicBezTo>
                  <a:cubicBezTo>
                    <a:pt x="1" y="18731"/>
                    <a:pt x="131" y="20101"/>
                    <a:pt x="588" y="21341"/>
                  </a:cubicBezTo>
                  <a:cubicBezTo>
                    <a:pt x="1632" y="24472"/>
                    <a:pt x="4307" y="25973"/>
                    <a:pt x="7569" y="27799"/>
                  </a:cubicBezTo>
                  <a:cubicBezTo>
                    <a:pt x="9917" y="29104"/>
                    <a:pt x="12462" y="30083"/>
                    <a:pt x="15136" y="30540"/>
                  </a:cubicBezTo>
                  <a:cubicBezTo>
                    <a:pt x="16311" y="30735"/>
                    <a:pt x="17550" y="30801"/>
                    <a:pt x="18725" y="30801"/>
                  </a:cubicBezTo>
                  <a:cubicBezTo>
                    <a:pt x="19573" y="30801"/>
                    <a:pt x="22835" y="30605"/>
                    <a:pt x="27728" y="28191"/>
                  </a:cubicBezTo>
                  <a:cubicBezTo>
                    <a:pt x="32621" y="25712"/>
                    <a:pt x="35100" y="24472"/>
                    <a:pt x="36078" y="21471"/>
                  </a:cubicBezTo>
                  <a:cubicBezTo>
                    <a:pt x="36731" y="19318"/>
                    <a:pt x="36535" y="16970"/>
                    <a:pt x="35491" y="14947"/>
                  </a:cubicBezTo>
                  <a:cubicBezTo>
                    <a:pt x="34969" y="14164"/>
                    <a:pt x="34382" y="13512"/>
                    <a:pt x="33730" y="12860"/>
                  </a:cubicBezTo>
                  <a:cubicBezTo>
                    <a:pt x="32229" y="11229"/>
                    <a:pt x="32033" y="9467"/>
                    <a:pt x="31120" y="7575"/>
                  </a:cubicBezTo>
                  <a:cubicBezTo>
                    <a:pt x="30468" y="6270"/>
                    <a:pt x="29620" y="5096"/>
                    <a:pt x="28576" y="4117"/>
                  </a:cubicBezTo>
                  <a:cubicBezTo>
                    <a:pt x="25901" y="1573"/>
                    <a:pt x="22378" y="138"/>
                    <a:pt x="18659" y="7"/>
                  </a:cubicBezTo>
                  <a:cubicBezTo>
                    <a:pt x="18509" y="3"/>
                    <a:pt x="18359" y="0"/>
                    <a:pt x="18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8914975" y="3204700"/>
              <a:ext cx="336025" cy="362100"/>
            </a:xfrm>
            <a:custGeom>
              <a:avLst/>
              <a:gdLst/>
              <a:ahLst/>
              <a:cxnLst/>
              <a:rect l="l" t="t" r="r" b="b"/>
              <a:pathLst>
                <a:path w="13441" h="14484" extrusionOk="0">
                  <a:moveTo>
                    <a:pt x="6720" y="0"/>
                  </a:moveTo>
                  <a:cubicBezTo>
                    <a:pt x="3002" y="0"/>
                    <a:pt x="1" y="3262"/>
                    <a:pt x="1" y="7242"/>
                  </a:cubicBezTo>
                  <a:cubicBezTo>
                    <a:pt x="1" y="11221"/>
                    <a:pt x="3002" y="14483"/>
                    <a:pt x="6720" y="14483"/>
                  </a:cubicBezTo>
                  <a:cubicBezTo>
                    <a:pt x="10439" y="14483"/>
                    <a:pt x="13440" y="11221"/>
                    <a:pt x="13440" y="7242"/>
                  </a:cubicBezTo>
                  <a:cubicBezTo>
                    <a:pt x="13440" y="3262"/>
                    <a:pt x="10439" y="0"/>
                    <a:pt x="6720" y="0"/>
                  </a:cubicBezTo>
                  <a:close/>
                </a:path>
              </a:pathLst>
            </a:custGeom>
            <a:solidFill>
              <a:schemeClr val="accent3"/>
            </a:solidFill>
            <a:ln w="8150" cap="flat" cmpd="sng">
              <a:solidFill>
                <a:schemeClr val="accent3"/>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9523350" y="3212850"/>
              <a:ext cx="336000" cy="362100"/>
            </a:xfrm>
            <a:custGeom>
              <a:avLst/>
              <a:gdLst/>
              <a:ahLst/>
              <a:cxnLst/>
              <a:rect l="l" t="t" r="r" b="b"/>
              <a:pathLst>
                <a:path w="13440" h="14484" extrusionOk="0">
                  <a:moveTo>
                    <a:pt x="6720" y="0"/>
                  </a:moveTo>
                  <a:cubicBezTo>
                    <a:pt x="3001" y="0"/>
                    <a:pt x="0" y="3262"/>
                    <a:pt x="0" y="7242"/>
                  </a:cubicBezTo>
                  <a:cubicBezTo>
                    <a:pt x="0" y="11222"/>
                    <a:pt x="3001" y="14484"/>
                    <a:pt x="6720" y="14484"/>
                  </a:cubicBezTo>
                  <a:cubicBezTo>
                    <a:pt x="10438" y="14484"/>
                    <a:pt x="13440" y="11222"/>
                    <a:pt x="13440" y="7242"/>
                  </a:cubicBezTo>
                  <a:cubicBezTo>
                    <a:pt x="13440" y="3262"/>
                    <a:pt x="10438" y="0"/>
                    <a:pt x="6720" y="0"/>
                  </a:cubicBezTo>
                  <a:close/>
                </a:path>
              </a:pathLst>
            </a:custGeom>
            <a:solidFill>
              <a:schemeClr val="accent3"/>
            </a:solidFill>
            <a:ln w="8150" cap="flat" cmpd="sng">
              <a:solidFill>
                <a:schemeClr val="accent3"/>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8985125" y="2640375"/>
              <a:ext cx="833450" cy="610000"/>
            </a:xfrm>
            <a:custGeom>
              <a:avLst/>
              <a:gdLst/>
              <a:ahLst/>
              <a:cxnLst/>
              <a:rect l="l" t="t" r="r" b="b"/>
              <a:pathLst>
                <a:path w="33338" h="24400" extrusionOk="0">
                  <a:moveTo>
                    <a:pt x="33338" y="0"/>
                  </a:moveTo>
                  <a:lnTo>
                    <a:pt x="33338" y="0"/>
                  </a:lnTo>
                  <a:cubicBezTo>
                    <a:pt x="25639" y="848"/>
                    <a:pt x="23552" y="6785"/>
                    <a:pt x="23291" y="8025"/>
                  </a:cubicBezTo>
                  <a:cubicBezTo>
                    <a:pt x="21399" y="7111"/>
                    <a:pt x="19376" y="6589"/>
                    <a:pt x="17223" y="6524"/>
                  </a:cubicBezTo>
                  <a:cubicBezTo>
                    <a:pt x="17096" y="6521"/>
                    <a:pt x="16969" y="6519"/>
                    <a:pt x="16842" y="6519"/>
                  </a:cubicBezTo>
                  <a:cubicBezTo>
                    <a:pt x="14432" y="6519"/>
                    <a:pt x="12086" y="7108"/>
                    <a:pt x="9917" y="8286"/>
                  </a:cubicBezTo>
                  <a:cubicBezTo>
                    <a:pt x="9264" y="6394"/>
                    <a:pt x="6916" y="1501"/>
                    <a:pt x="0" y="783"/>
                  </a:cubicBezTo>
                  <a:lnTo>
                    <a:pt x="0" y="783"/>
                  </a:lnTo>
                  <a:cubicBezTo>
                    <a:pt x="0" y="783"/>
                    <a:pt x="0" y="10569"/>
                    <a:pt x="4502" y="13505"/>
                  </a:cubicBezTo>
                  <a:cubicBezTo>
                    <a:pt x="4371" y="13766"/>
                    <a:pt x="4241" y="13961"/>
                    <a:pt x="4175" y="14222"/>
                  </a:cubicBezTo>
                  <a:cubicBezTo>
                    <a:pt x="4895" y="14009"/>
                    <a:pt x="5636" y="13905"/>
                    <a:pt x="6372" y="13905"/>
                  </a:cubicBezTo>
                  <a:cubicBezTo>
                    <a:pt x="7439" y="13905"/>
                    <a:pt x="8495" y="14124"/>
                    <a:pt x="9460" y="14549"/>
                  </a:cubicBezTo>
                  <a:cubicBezTo>
                    <a:pt x="12265" y="15853"/>
                    <a:pt x="14027" y="24400"/>
                    <a:pt x="14027" y="24400"/>
                  </a:cubicBezTo>
                  <a:lnTo>
                    <a:pt x="17680" y="24400"/>
                  </a:lnTo>
                  <a:cubicBezTo>
                    <a:pt x="17876" y="23552"/>
                    <a:pt x="19181" y="16049"/>
                    <a:pt x="22573" y="14418"/>
                  </a:cubicBezTo>
                  <a:cubicBezTo>
                    <a:pt x="23714" y="13848"/>
                    <a:pt x="24934" y="13673"/>
                    <a:pt x="26059" y="13673"/>
                  </a:cubicBezTo>
                  <a:cubicBezTo>
                    <a:pt x="27636" y="13673"/>
                    <a:pt x="29026" y="14016"/>
                    <a:pt x="29749" y="14092"/>
                  </a:cubicBezTo>
                  <a:cubicBezTo>
                    <a:pt x="29488" y="13635"/>
                    <a:pt x="29227" y="13179"/>
                    <a:pt x="28966" y="12722"/>
                  </a:cubicBezTo>
                  <a:cubicBezTo>
                    <a:pt x="33337" y="9786"/>
                    <a:pt x="33338" y="0"/>
                    <a:pt x="333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9034050" y="2708875"/>
              <a:ext cx="156600" cy="201275"/>
            </a:xfrm>
            <a:custGeom>
              <a:avLst/>
              <a:gdLst/>
              <a:ahLst/>
              <a:cxnLst/>
              <a:rect l="l" t="t" r="r" b="b"/>
              <a:pathLst>
                <a:path w="6264" h="8051" extrusionOk="0">
                  <a:moveTo>
                    <a:pt x="66" y="0"/>
                  </a:moveTo>
                  <a:lnTo>
                    <a:pt x="66" y="0"/>
                  </a:lnTo>
                  <a:cubicBezTo>
                    <a:pt x="0" y="1696"/>
                    <a:pt x="196" y="3393"/>
                    <a:pt x="587" y="5024"/>
                  </a:cubicBezTo>
                  <a:cubicBezTo>
                    <a:pt x="848" y="6002"/>
                    <a:pt x="1240" y="6916"/>
                    <a:pt x="1892" y="7699"/>
                  </a:cubicBezTo>
                  <a:cubicBezTo>
                    <a:pt x="2088" y="7933"/>
                    <a:pt x="2331" y="8051"/>
                    <a:pt x="2578" y="8051"/>
                  </a:cubicBezTo>
                  <a:cubicBezTo>
                    <a:pt x="2743" y="8051"/>
                    <a:pt x="2910" y="7999"/>
                    <a:pt x="3067" y="7894"/>
                  </a:cubicBezTo>
                  <a:cubicBezTo>
                    <a:pt x="3980" y="7242"/>
                    <a:pt x="5154" y="6328"/>
                    <a:pt x="5807" y="5807"/>
                  </a:cubicBezTo>
                  <a:cubicBezTo>
                    <a:pt x="6068" y="5611"/>
                    <a:pt x="6263" y="5154"/>
                    <a:pt x="6133" y="4828"/>
                  </a:cubicBezTo>
                  <a:cubicBezTo>
                    <a:pt x="5807" y="3849"/>
                    <a:pt x="5154" y="3066"/>
                    <a:pt x="4371" y="2479"/>
                  </a:cubicBezTo>
                  <a:cubicBezTo>
                    <a:pt x="3132" y="1435"/>
                    <a:pt x="1631" y="587"/>
                    <a:pt x="66" y="0"/>
                  </a:cubicBezTo>
                  <a:close/>
                </a:path>
              </a:pathLst>
            </a:custGeom>
            <a:solidFill>
              <a:schemeClr val="accent5"/>
            </a:solidFill>
            <a:ln w="11425" cap="flat" cmpd="sng">
              <a:solidFill>
                <a:schemeClr val="accent5"/>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9613050" y="2697450"/>
              <a:ext cx="154975" cy="199775"/>
            </a:xfrm>
            <a:custGeom>
              <a:avLst/>
              <a:gdLst/>
              <a:ahLst/>
              <a:cxnLst/>
              <a:rect l="l" t="t" r="r" b="b"/>
              <a:pathLst>
                <a:path w="6199" h="7991" extrusionOk="0">
                  <a:moveTo>
                    <a:pt x="6133" y="1"/>
                  </a:moveTo>
                  <a:lnTo>
                    <a:pt x="6133" y="1"/>
                  </a:lnTo>
                  <a:cubicBezTo>
                    <a:pt x="4567" y="588"/>
                    <a:pt x="3132" y="1371"/>
                    <a:pt x="1827" y="2480"/>
                  </a:cubicBezTo>
                  <a:cubicBezTo>
                    <a:pt x="1044" y="3067"/>
                    <a:pt x="457" y="3850"/>
                    <a:pt x="66" y="4763"/>
                  </a:cubicBezTo>
                  <a:cubicBezTo>
                    <a:pt x="0" y="5154"/>
                    <a:pt x="131" y="5546"/>
                    <a:pt x="457" y="5807"/>
                  </a:cubicBezTo>
                  <a:cubicBezTo>
                    <a:pt x="1044" y="6329"/>
                    <a:pt x="2218" y="7177"/>
                    <a:pt x="3132" y="7829"/>
                  </a:cubicBezTo>
                  <a:cubicBezTo>
                    <a:pt x="3295" y="7938"/>
                    <a:pt x="3481" y="7990"/>
                    <a:pt x="3662" y="7990"/>
                  </a:cubicBezTo>
                  <a:cubicBezTo>
                    <a:pt x="3914" y="7990"/>
                    <a:pt x="4154" y="7889"/>
                    <a:pt x="4306" y="7699"/>
                  </a:cubicBezTo>
                  <a:cubicBezTo>
                    <a:pt x="4959" y="6916"/>
                    <a:pt x="5350" y="6003"/>
                    <a:pt x="5611" y="5024"/>
                  </a:cubicBezTo>
                  <a:cubicBezTo>
                    <a:pt x="6002" y="3393"/>
                    <a:pt x="6198" y="1697"/>
                    <a:pt x="6133" y="1"/>
                  </a:cubicBezTo>
                  <a:close/>
                </a:path>
              </a:pathLst>
            </a:custGeom>
            <a:solidFill>
              <a:schemeClr val="accent5"/>
            </a:solidFill>
            <a:ln w="11425" cap="flat" cmpd="sng">
              <a:solidFill>
                <a:schemeClr val="accent5"/>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9337400" y="3215300"/>
              <a:ext cx="79950" cy="12250"/>
            </a:xfrm>
            <a:custGeom>
              <a:avLst/>
              <a:gdLst/>
              <a:ahLst/>
              <a:cxnLst/>
              <a:rect l="l" t="t" r="r" b="b"/>
              <a:pathLst>
                <a:path w="3198" h="490" extrusionOk="0">
                  <a:moveTo>
                    <a:pt x="1599" y="0"/>
                  </a:moveTo>
                  <a:cubicBezTo>
                    <a:pt x="1045" y="0"/>
                    <a:pt x="490" y="163"/>
                    <a:pt x="1" y="489"/>
                  </a:cubicBezTo>
                  <a:cubicBezTo>
                    <a:pt x="523" y="228"/>
                    <a:pt x="1077" y="98"/>
                    <a:pt x="1624" y="98"/>
                  </a:cubicBezTo>
                  <a:cubicBezTo>
                    <a:pt x="2170" y="98"/>
                    <a:pt x="2708" y="228"/>
                    <a:pt x="3198" y="489"/>
                  </a:cubicBezTo>
                  <a:cubicBezTo>
                    <a:pt x="2708" y="163"/>
                    <a:pt x="2154" y="0"/>
                    <a:pt x="1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9162900" y="3165550"/>
              <a:ext cx="58725" cy="86475"/>
            </a:xfrm>
            <a:custGeom>
              <a:avLst/>
              <a:gdLst/>
              <a:ahLst/>
              <a:cxnLst/>
              <a:rect l="l" t="t" r="r" b="b"/>
              <a:pathLst>
                <a:path w="2349" h="3459" extrusionOk="0">
                  <a:moveTo>
                    <a:pt x="1175" y="0"/>
                  </a:moveTo>
                  <a:cubicBezTo>
                    <a:pt x="522" y="0"/>
                    <a:pt x="0" y="783"/>
                    <a:pt x="0" y="1697"/>
                  </a:cubicBezTo>
                  <a:cubicBezTo>
                    <a:pt x="0" y="2675"/>
                    <a:pt x="522" y="3458"/>
                    <a:pt x="1175" y="3458"/>
                  </a:cubicBezTo>
                  <a:cubicBezTo>
                    <a:pt x="1827" y="3458"/>
                    <a:pt x="2349" y="2675"/>
                    <a:pt x="2349" y="1697"/>
                  </a:cubicBezTo>
                  <a:cubicBezTo>
                    <a:pt x="2349" y="783"/>
                    <a:pt x="1827"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9565750" y="3173700"/>
              <a:ext cx="58725" cy="88100"/>
            </a:xfrm>
            <a:custGeom>
              <a:avLst/>
              <a:gdLst/>
              <a:ahLst/>
              <a:cxnLst/>
              <a:rect l="l" t="t" r="r" b="b"/>
              <a:pathLst>
                <a:path w="2349" h="3524" extrusionOk="0">
                  <a:moveTo>
                    <a:pt x="1175" y="1"/>
                  </a:moveTo>
                  <a:cubicBezTo>
                    <a:pt x="522" y="1"/>
                    <a:pt x="0" y="783"/>
                    <a:pt x="0" y="1762"/>
                  </a:cubicBezTo>
                  <a:cubicBezTo>
                    <a:pt x="0" y="2741"/>
                    <a:pt x="522" y="3523"/>
                    <a:pt x="1175" y="3523"/>
                  </a:cubicBezTo>
                  <a:cubicBezTo>
                    <a:pt x="1827" y="3523"/>
                    <a:pt x="2349" y="2741"/>
                    <a:pt x="2349" y="1762"/>
                  </a:cubicBezTo>
                  <a:cubicBezTo>
                    <a:pt x="2349" y="783"/>
                    <a:pt x="1827" y="1"/>
                    <a:pt x="1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9383075" y="3292775"/>
              <a:ext cx="25" cy="62000"/>
            </a:xfrm>
            <a:custGeom>
              <a:avLst/>
              <a:gdLst/>
              <a:ahLst/>
              <a:cxnLst/>
              <a:rect l="l" t="t" r="r" b="b"/>
              <a:pathLst>
                <a:path w="1" h="2480" fill="none" extrusionOk="0">
                  <a:moveTo>
                    <a:pt x="1" y="2479"/>
                  </a:moveTo>
                  <a:lnTo>
                    <a:pt x="1" y="0"/>
                  </a:lnTo>
                </a:path>
              </a:pathLst>
            </a:custGeom>
            <a:noFill/>
            <a:ln w="11425" cap="flat" cmpd="sng">
              <a:solidFill>
                <a:schemeClr val="dk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9267275" y="3252000"/>
              <a:ext cx="243050" cy="107650"/>
            </a:xfrm>
            <a:custGeom>
              <a:avLst/>
              <a:gdLst/>
              <a:ahLst/>
              <a:cxnLst/>
              <a:rect l="l" t="t" r="r" b="b"/>
              <a:pathLst>
                <a:path w="9722" h="4306" fill="none" extrusionOk="0">
                  <a:moveTo>
                    <a:pt x="1" y="261"/>
                  </a:moveTo>
                  <a:cubicBezTo>
                    <a:pt x="1" y="261"/>
                    <a:pt x="914" y="4306"/>
                    <a:pt x="4633" y="4306"/>
                  </a:cubicBezTo>
                  <a:cubicBezTo>
                    <a:pt x="8743" y="4306"/>
                    <a:pt x="9721" y="0"/>
                    <a:pt x="9721" y="0"/>
                  </a:cubicBezTo>
                </a:path>
              </a:pathLst>
            </a:custGeom>
            <a:noFill/>
            <a:ln w="11425" cap="flat" cmpd="sng">
              <a:solidFill>
                <a:schemeClr val="dk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9324350" y="3241050"/>
              <a:ext cx="115825" cy="51750"/>
            </a:xfrm>
            <a:custGeom>
              <a:avLst/>
              <a:gdLst/>
              <a:ahLst/>
              <a:cxnLst/>
              <a:rect l="l" t="t" r="r" b="b"/>
              <a:pathLst>
                <a:path w="4633" h="2070" extrusionOk="0">
                  <a:moveTo>
                    <a:pt x="2118" y="0"/>
                  </a:moveTo>
                  <a:cubicBezTo>
                    <a:pt x="1385" y="0"/>
                    <a:pt x="652" y="184"/>
                    <a:pt x="1" y="569"/>
                  </a:cubicBezTo>
                  <a:lnTo>
                    <a:pt x="2350" y="2069"/>
                  </a:lnTo>
                  <a:lnTo>
                    <a:pt x="4633" y="764"/>
                  </a:lnTo>
                  <a:cubicBezTo>
                    <a:pt x="3885" y="265"/>
                    <a:pt x="3001" y="0"/>
                    <a:pt x="2118" y="0"/>
                  </a:cubicBezTo>
                  <a:close/>
                </a:path>
              </a:pathLst>
            </a:custGeom>
            <a:solidFill>
              <a:schemeClr val="dk1"/>
            </a:solidFill>
            <a:ln w="11425" cap="flat" cmpd="sng">
              <a:solidFill>
                <a:schemeClr val="dk1"/>
              </a:solidFill>
              <a:prstDash val="solid"/>
              <a:miter lim="6523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7" name="Google Shape;4267;p53"/>
          <p:cNvSpPr txBox="1"/>
          <p:nvPr/>
        </p:nvSpPr>
        <p:spPr>
          <a:xfrm>
            <a:off x="719999" y="1153650"/>
            <a:ext cx="7804875" cy="399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dirty="0">
                <a:solidFill>
                  <a:schemeClr val="dk1"/>
                </a:solidFill>
                <a:latin typeface="Montserrat"/>
                <a:ea typeface="Montserrat"/>
                <a:cs typeface="Montserrat"/>
                <a:sym typeface="Montserrat"/>
              </a:rPr>
              <a:t>TRANQUILIDADE DE SABER QUE EXISTE UMA REDE DE APOIO PRONTA PARA TE AJUDAR</a:t>
            </a:r>
            <a:endParaRPr sz="1300" dirty="0">
              <a:solidFill>
                <a:schemeClr val="dk1"/>
              </a:solidFill>
              <a:latin typeface="Montserrat"/>
              <a:ea typeface="Montserrat"/>
              <a:cs typeface="Montserrat"/>
              <a:sym typeface="Montserrat"/>
            </a:endParaRPr>
          </a:p>
        </p:txBody>
      </p:sp>
      <p:grpSp>
        <p:nvGrpSpPr>
          <p:cNvPr id="4268" name="Google Shape;4268;p53"/>
          <p:cNvGrpSpPr/>
          <p:nvPr/>
        </p:nvGrpSpPr>
        <p:grpSpPr>
          <a:xfrm>
            <a:off x="5287246" y="2010065"/>
            <a:ext cx="2892155" cy="2668358"/>
            <a:chOff x="5413588" y="2243238"/>
            <a:chExt cx="2639550" cy="2435300"/>
          </a:xfrm>
        </p:grpSpPr>
        <p:grpSp>
          <p:nvGrpSpPr>
            <p:cNvPr id="4269" name="Google Shape;4269;p53"/>
            <p:cNvGrpSpPr/>
            <p:nvPr/>
          </p:nvGrpSpPr>
          <p:grpSpPr>
            <a:xfrm>
              <a:off x="5413588" y="2243238"/>
              <a:ext cx="2639550" cy="2435300"/>
              <a:chOff x="8486475" y="4594875"/>
              <a:chExt cx="2639550" cy="2435300"/>
            </a:xfrm>
          </p:grpSpPr>
          <p:sp>
            <p:nvSpPr>
              <p:cNvPr id="4270" name="Google Shape;4270;p53"/>
              <p:cNvSpPr/>
              <p:nvPr/>
            </p:nvSpPr>
            <p:spPr>
              <a:xfrm>
                <a:off x="9010625" y="6456550"/>
                <a:ext cx="1747625" cy="569250"/>
              </a:xfrm>
              <a:custGeom>
                <a:avLst/>
                <a:gdLst/>
                <a:ahLst/>
                <a:cxnLst/>
                <a:rect l="l" t="t" r="r" b="b"/>
                <a:pathLst>
                  <a:path w="69905" h="22770" extrusionOk="0">
                    <a:moveTo>
                      <a:pt x="14521" y="0"/>
                    </a:moveTo>
                    <a:lnTo>
                      <a:pt x="1" y="22769"/>
                    </a:lnTo>
                    <a:lnTo>
                      <a:pt x="69904" y="22769"/>
                    </a:lnTo>
                    <a:lnTo>
                      <a:pt x="586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9002650" y="6452150"/>
                <a:ext cx="1762775" cy="578025"/>
              </a:xfrm>
              <a:custGeom>
                <a:avLst/>
                <a:gdLst/>
                <a:ahLst/>
                <a:cxnLst/>
                <a:rect l="l" t="t" r="r" b="b"/>
                <a:pathLst>
                  <a:path w="70511" h="23121" extrusionOk="0">
                    <a:moveTo>
                      <a:pt x="58847" y="368"/>
                    </a:moveTo>
                    <a:lnTo>
                      <a:pt x="69936" y="22770"/>
                    </a:lnTo>
                    <a:lnTo>
                      <a:pt x="655" y="22770"/>
                    </a:lnTo>
                    <a:lnTo>
                      <a:pt x="14936" y="368"/>
                    </a:lnTo>
                    <a:close/>
                    <a:moveTo>
                      <a:pt x="14744" y="1"/>
                    </a:moveTo>
                    <a:lnTo>
                      <a:pt x="176" y="22850"/>
                    </a:lnTo>
                    <a:lnTo>
                      <a:pt x="1" y="23121"/>
                    </a:lnTo>
                    <a:lnTo>
                      <a:pt x="70510" y="23121"/>
                    </a:lnTo>
                    <a:lnTo>
                      <a:pt x="59118" y="96"/>
                    </a:lnTo>
                    <a:lnTo>
                      <a:pt x="590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8490475" y="5193725"/>
                <a:ext cx="2631550" cy="1449925"/>
              </a:xfrm>
              <a:custGeom>
                <a:avLst/>
                <a:gdLst/>
                <a:ahLst/>
                <a:cxnLst/>
                <a:rect l="l" t="t" r="r" b="b"/>
                <a:pathLst>
                  <a:path w="105262" h="57997" extrusionOk="0">
                    <a:moveTo>
                      <a:pt x="50383" y="1"/>
                    </a:moveTo>
                    <a:cubicBezTo>
                      <a:pt x="50326" y="1"/>
                      <a:pt x="50270" y="5"/>
                      <a:pt x="50214" y="12"/>
                    </a:cubicBezTo>
                    <a:cubicBezTo>
                      <a:pt x="50102" y="60"/>
                      <a:pt x="50134" y="443"/>
                      <a:pt x="50118" y="571"/>
                    </a:cubicBezTo>
                    <a:lnTo>
                      <a:pt x="50038" y="1895"/>
                    </a:lnTo>
                    <a:lnTo>
                      <a:pt x="49943" y="3507"/>
                    </a:lnTo>
                    <a:lnTo>
                      <a:pt x="49847" y="4911"/>
                    </a:lnTo>
                    <a:lnTo>
                      <a:pt x="49815" y="5374"/>
                    </a:lnTo>
                    <a:cubicBezTo>
                      <a:pt x="49815" y="5406"/>
                      <a:pt x="49831" y="5565"/>
                      <a:pt x="49815" y="5597"/>
                    </a:cubicBezTo>
                    <a:lnTo>
                      <a:pt x="49687" y="5565"/>
                    </a:lnTo>
                    <a:cubicBezTo>
                      <a:pt x="49576" y="5533"/>
                      <a:pt x="49464" y="5517"/>
                      <a:pt x="49336" y="5485"/>
                    </a:cubicBezTo>
                    <a:cubicBezTo>
                      <a:pt x="49161" y="5453"/>
                      <a:pt x="48985" y="5422"/>
                      <a:pt x="48794" y="5390"/>
                    </a:cubicBezTo>
                    <a:cubicBezTo>
                      <a:pt x="48554" y="5358"/>
                      <a:pt x="48315" y="5326"/>
                      <a:pt x="48076" y="5294"/>
                    </a:cubicBezTo>
                    <a:cubicBezTo>
                      <a:pt x="47789" y="5262"/>
                      <a:pt x="47485" y="5230"/>
                      <a:pt x="47198" y="5214"/>
                    </a:cubicBezTo>
                    <a:cubicBezTo>
                      <a:pt x="46961" y="5203"/>
                      <a:pt x="46716" y="5192"/>
                      <a:pt x="46475" y="5192"/>
                    </a:cubicBezTo>
                    <a:cubicBezTo>
                      <a:pt x="46375" y="5192"/>
                      <a:pt x="46275" y="5194"/>
                      <a:pt x="46177" y="5198"/>
                    </a:cubicBezTo>
                    <a:cubicBezTo>
                      <a:pt x="45810" y="5198"/>
                      <a:pt x="45427" y="5198"/>
                      <a:pt x="45060" y="5230"/>
                    </a:cubicBezTo>
                    <a:cubicBezTo>
                      <a:pt x="44661" y="5262"/>
                      <a:pt x="44262" y="5310"/>
                      <a:pt x="43847" y="5358"/>
                    </a:cubicBezTo>
                    <a:cubicBezTo>
                      <a:pt x="43433" y="5422"/>
                      <a:pt x="43002" y="5501"/>
                      <a:pt x="42587" y="5613"/>
                    </a:cubicBezTo>
                    <a:cubicBezTo>
                      <a:pt x="42156" y="5709"/>
                      <a:pt x="41709" y="5836"/>
                      <a:pt x="41294" y="5996"/>
                    </a:cubicBezTo>
                    <a:cubicBezTo>
                      <a:pt x="40832" y="6140"/>
                      <a:pt x="40385" y="6315"/>
                      <a:pt x="39954" y="6523"/>
                    </a:cubicBezTo>
                    <a:cubicBezTo>
                      <a:pt x="39029" y="6969"/>
                      <a:pt x="38151" y="7528"/>
                      <a:pt x="37369" y="8182"/>
                    </a:cubicBezTo>
                    <a:cubicBezTo>
                      <a:pt x="36923" y="8533"/>
                      <a:pt x="36524" y="8916"/>
                      <a:pt x="36141" y="9331"/>
                    </a:cubicBezTo>
                    <a:cubicBezTo>
                      <a:pt x="35726" y="9778"/>
                      <a:pt x="35343" y="10256"/>
                      <a:pt x="34992" y="10751"/>
                    </a:cubicBezTo>
                    <a:cubicBezTo>
                      <a:pt x="34593" y="11277"/>
                      <a:pt x="34242" y="11852"/>
                      <a:pt x="33939" y="12426"/>
                    </a:cubicBezTo>
                    <a:cubicBezTo>
                      <a:pt x="33588" y="13064"/>
                      <a:pt x="33269" y="13735"/>
                      <a:pt x="33013" y="14405"/>
                    </a:cubicBezTo>
                    <a:cubicBezTo>
                      <a:pt x="32710" y="15155"/>
                      <a:pt x="32439" y="15937"/>
                      <a:pt x="32231" y="16718"/>
                    </a:cubicBezTo>
                    <a:cubicBezTo>
                      <a:pt x="31960" y="17628"/>
                      <a:pt x="31769" y="18553"/>
                      <a:pt x="31577" y="19479"/>
                    </a:cubicBezTo>
                    <a:cubicBezTo>
                      <a:pt x="31338" y="20628"/>
                      <a:pt x="31083" y="21760"/>
                      <a:pt x="30795" y="22893"/>
                    </a:cubicBezTo>
                    <a:cubicBezTo>
                      <a:pt x="30668" y="23404"/>
                      <a:pt x="30524" y="23931"/>
                      <a:pt x="30381" y="24441"/>
                    </a:cubicBezTo>
                    <a:lnTo>
                      <a:pt x="30253" y="24936"/>
                    </a:lnTo>
                    <a:lnTo>
                      <a:pt x="29934" y="26132"/>
                    </a:lnTo>
                    <a:lnTo>
                      <a:pt x="29519" y="27744"/>
                    </a:lnTo>
                    <a:lnTo>
                      <a:pt x="29088" y="29467"/>
                    </a:lnTo>
                    <a:lnTo>
                      <a:pt x="28689" y="30983"/>
                    </a:lnTo>
                    <a:lnTo>
                      <a:pt x="28418" y="32004"/>
                    </a:lnTo>
                    <a:cubicBezTo>
                      <a:pt x="28402" y="32084"/>
                      <a:pt x="28402" y="32196"/>
                      <a:pt x="28338" y="32244"/>
                    </a:cubicBezTo>
                    <a:cubicBezTo>
                      <a:pt x="28226" y="32323"/>
                      <a:pt x="28115" y="32371"/>
                      <a:pt x="27987" y="32419"/>
                    </a:cubicBezTo>
                    <a:lnTo>
                      <a:pt x="27221" y="32754"/>
                    </a:lnTo>
                    <a:lnTo>
                      <a:pt x="26152" y="33249"/>
                    </a:lnTo>
                    <a:lnTo>
                      <a:pt x="24812" y="33855"/>
                    </a:lnTo>
                    <a:lnTo>
                      <a:pt x="23296" y="34557"/>
                    </a:lnTo>
                    <a:lnTo>
                      <a:pt x="21669" y="35307"/>
                    </a:lnTo>
                    <a:lnTo>
                      <a:pt x="19993" y="36057"/>
                    </a:lnTo>
                    <a:lnTo>
                      <a:pt x="18366" y="36839"/>
                    </a:lnTo>
                    <a:lnTo>
                      <a:pt x="16818" y="37541"/>
                    </a:lnTo>
                    <a:lnTo>
                      <a:pt x="15430" y="38179"/>
                    </a:lnTo>
                    <a:lnTo>
                      <a:pt x="14297" y="38690"/>
                    </a:lnTo>
                    <a:lnTo>
                      <a:pt x="13483" y="39073"/>
                    </a:lnTo>
                    <a:cubicBezTo>
                      <a:pt x="13340" y="39153"/>
                      <a:pt x="13196" y="39216"/>
                      <a:pt x="13036" y="39264"/>
                    </a:cubicBezTo>
                    <a:cubicBezTo>
                      <a:pt x="13036" y="39264"/>
                      <a:pt x="14087" y="35887"/>
                      <a:pt x="7048" y="35887"/>
                    </a:cubicBezTo>
                    <a:cubicBezTo>
                      <a:pt x="6829" y="35887"/>
                      <a:pt x="6602" y="35891"/>
                      <a:pt x="6367" y="35898"/>
                    </a:cubicBezTo>
                    <a:cubicBezTo>
                      <a:pt x="4787" y="35945"/>
                      <a:pt x="7915" y="37940"/>
                      <a:pt x="7915" y="37940"/>
                    </a:cubicBezTo>
                    <a:cubicBezTo>
                      <a:pt x="5856" y="37637"/>
                      <a:pt x="3255" y="37286"/>
                      <a:pt x="2537" y="37254"/>
                    </a:cubicBezTo>
                    <a:cubicBezTo>
                      <a:pt x="2382" y="37246"/>
                      <a:pt x="2243" y="37242"/>
                      <a:pt x="2118" y="37242"/>
                    </a:cubicBezTo>
                    <a:cubicBezTo>
                      <a:pt x="7" y="37242"/>
                      <a:pt x="2027" y="38323"/>
                      <a:pt x="2027" y="38323"/>
                    </a:cubicBezTo>
                    <a:lnTo>
                      <a:pt x="2410" y="38450"/>
                    </a:lnTo>
                    <a:cubicBezTo>
                      <a:pt x="2027" y="38371"/>
                      <a:pt x="1628" y="38307"/>
                      <a:pt x="1245" y="38275"/>
                    </a:cubicBezTo>
                    <a:cubicBezTo>
                      <a:pt x="1211" y="38270"/>
                      <a:pt x="1176" y="38268"/>
                      <a:pt x="1142" y="38268"/>
                    </a:cubicBezTo>
                    <a:cubicBezTo>
                      <a:pt x="833" y="38268"/>
                      <a:pt x="514" y="38456"/>
                      <a:pt x="543" y="38786"/>
                    </a:cubicBezTo>
                    <a:cubicBezTo>
                      <a:pt x="575" y="39137"/>
                      <a:pt x="990" y="39408"/>
                      <a:pt x="1293" y="39551"/>
                    </a:cubicBezTo>
                    <a:cubicBezTo>
                      <a:pt x="1149" y="39544"/>
                      <a:pt x="925" y="39508"/>
                      <a:pt x="711" y="39508"/>
                    </a:cubicBezTo>
                    <a:cubicBezTo>
                      <a:pt x="448" y="39508"/>
                      <a:pt x="198" y="39562"/>
                      <a:pt x="128" y="39791"/>
                    </a:cubicBezTo>
                    <a:cubicBezTo>
                      <a:pt x="0" y="40174"/>
                      <a:pt x="479" y="40429"/>
                      <a:pt x="750" y="40557"/>
                    </a:cubicBezTo>
                    <a:cubicBezTo>
                      <a:pt x="910" y="40620"/>
                      <a:pt x="1085" y="40668"/>
                      <a:pt x="1229" y="40748"/>
                    </a:cubicBezTo>
                    <a:cubicBezTo>
                      <a:pt x="1069" y="40812"/>
                      <a:pt x="910" y="40892"/>
                      <a:pt x="782" y="41003"/>
                    </a:cubicBezTo>
                    <a:cubicBezTo>
                      <a:pt x="543" y="41147"/>
                      <a:pt x="495" y="41482"/>
                      <a:pt x="671" y="41690"/>
                    </a:cubicBezTo>
                    <a:cubicBezTo>
                      <a:pt x="846" y="41897"/>
                      <a:pt x="1069" y="42072"/>
                      <a:pt x="1309" y="42184"/>
                    </a:cubicBezTo>
                    <a:cubicBezTo>
                      <a:pt x="1756" y="42423"/>
                      <a:pt x="2234" y="42615"/>
                      <a:pt x="2713" y="42759"/>
                    </a:cubicBezTo>
                    <a:cubicBezTo>
                      <a:pt x="4181" y="43237"/>
                      <a:pt x="5697" y="43572"/>
                      <a:pt x="7212" y="43780"/>
                    </a:cubicBezTo>
                    <a:cubicBezTo>
                      <a:pt x="8282" y="43939"/>
                      <a:pt x="9367" y="44035"/>
                      <a:pt x="10452" y="44083"/>
                    </a:cubicBezTo>
                    <a:cubicBezTo>
                      <a:pt x="11010" y="44115"/>
                      <a:pt x="11584" y="44131"/>
                      <a:pt x="12159" y="44131"/>
                    </a:cubicBezTo>
                    <a:cubicBezTo>
                      <a:pt x="12486" y="44139"/>
                      <a:pt x="12813" y="44143"/>
                      <a:pt x="13140" y="44143"/>
                    </a:cubicBezTo>
                    <a:cubicBezTo>
                      <a:pt x="13467" y="44143"/>
                      <a:pt x="13794" y="44139"/>
                      <a:pt x="14121" y="44131"/>
                    </a:cubicBezTo>
                    <a:cubicBezTo>
                      <a:pt x="14855" y="44115"/>
                      <a:pt x="15589" y="44099"/>
                      <a:pt x="16323" y="44051"/>
                    </a:cubicBezTo>
                    <a:cubicBezTo>
                      <a:pt x="17105" y="44019"/>
                      <a:pt x="17887" y="43971"/>
                      <a:pt x="18685" y="43907"/>
                    </a:cubicBezTo>
                    <a:cubicBezTo>
                      <a:pt x="19499" y="43828"/>
                      <a:pt x="20312" y="43748"/>
                      <a:pt x="21142" y="43636"/>
                    </a:cubicBezTo>
                    <a:cubicBezTo>
                      <a:pt x="21988" y="43540"/>
                      <a:pt x="22817" y="43413"/>
                      <a:pt x="23663" y="43269"/>
                    </a:cubicBezTo>
                    <a:cubicBezTo>
                      <a:pt x="24509" y="43126"/>
                      <a:pt x="25338" y="42950"/>
                      <a:pt x="26184" y="42759"/>
                    </a:cubicBezTo>
                    <a:cubicBezTo>
                      <a:pt x="27014" y="42567"/>
                      <a:pt x="27844" y="42360"/>
                      <a:pt x="28657" y="42120"/>
                    </a:cubicBezTo>
                    <a:cubicBezTo>
                      <a:pt x="29471" y="41865"/>
                      <a:pt x="30253" y="41610"/>
                      <a:pt x="31019" y="41307"/>
                    </a:cubicBezTo>
                    <a:cubicBezTo>
                      <a:pt x="31769" y="41003"/>
                      <a:pt x="32503" y="40668"/>
                      <a:pt x="33237" y="40301"/>
                    </a:cubicBezTo>
                    <a:cubicBezTo>
                      <a:pt x="33923" y="39950"/>
                      <a:pt x="34577" y="39551"/>
                      <a:pt x="35231" y="39105"/>
                    </a:cubicBezTo>
                    <a:cubicBezTo>
                      <a:pt x="35838" y="38690"/>
                      <a:pt x="36412" y="38227"/>
                      <a:pt x="36938" y="37716"/>
                    </a:cubicBezTo>
                    <a:cubicBezTo>
                      <a:pt x="37449" y="37222"/>
                      <a:pt x="37928" y="36679"/>
                      <a:pt x="38343" y="36089"/>
                    </a:cubicBezTo>
                    <a:cubicBezTo>
                      <a:pt x="39172" y="34908"/>
                      <a:pt x="39715" y="33552"/>
                      <a:pt x="39954" y="32116"/>
                    </a:cubicBezTo>
                    <a:cubicBezTo>
                      <a:pt x="40002" y="31749"/>
                      <a:pt x="40050" y="31382"/>
                      <a:pt x="40066" y="30999"/>
                    </a:cubicBezTo>
                    <a:cubicBezTo>
                      <a:pt x="40082" y="31127"/>
                      <a:pt x="40098" y="31254"/>
                      <a:pt x="40114" y="31398"/>
                    </a:cubicBezTo>
                    <a:lnTo>
                      <a:pt x="40225" y="32387"/>
                    </a:lnTo>
                    <a:lnTo>
                      <a:pt x="40385" y="33759"/>
                    </a:lnTo>
                    <a:lnTo>
                      <a:pt x="40576" y="35259"/>
                    </a:lnTo>
                    <a:lnTo>
                      <a:pt x="40736" y="36679"/>
                    </a:lnTo>
                    <a:lnTo>
                      <a:pt x="40880" y="37780"/>
                    </a:lnTo>
                    <a:cubicBezTo>
                      <a:pt x="40912" y="37956"/>
                      <a:pt x="40927" y="38131"/>
                      <a:pt x="40927" y="38323"/>
                    </a:cubicBezTo>
                    <a:cubicBezTo>
                      <a:pt x="40927" y="38371"/>
                      <a:pt x="40912" y="38419"/>
                      <a:pt x="40880" y="38466"/>
                    </a:cubicBezTo>
                    <a:lnTo>
                      <a:pt x="40672" y="38945"/>
                    </a:lnTo>
                    <a:lnTo>
                      <a:pt x="40321" y="39743"/>
                    </a:lnTo>
                    <a:lnTo>
                      <a:pt x="39842" y="40780"/>
                    </a:lnTo>
                    <a:lnTo>
                      <a:pt x="39300" y="41993"/>
                    </a:lnTo>
                    <a:lnTo>
                      <a:pt x="38694" y="43333"/>
                    </a:lnTo>
                    <a:lnTo>
                      <a:pt x="38071" y="44721"/>
                    </a:lnTo>
                    <a:lnTo>
                      <a:pt x="37449" y="46125"/>
                    </a:lnTo>
                    <a:lnTo>
                      <a:pt x="36859" y="47434"/>
                    </a:lnTo>
                    <a:lnTo>
                      <a:pt x="36332" y="48598"/>
                    </a:lnTo>
                    <a:lnTo>
                      <a:pt x="35901" y="49572"/>
                    </a:lnTo>
                    <a:lnTo>
                      <a:pt x="35582" y="50290"/>
                    </a:lnTo>
                    <a:cubicBezTo>
                      <a:pt x="35502" y="50401"/>
                      <a:pt x="35455" y="50529"/>
                      <a:pt x="35407" y="50673"/>
                    </a:cubicBezTo>
                    <a:cubicBezTo>
                      <a:pt x="35407" y="50689"/>
                      <a:pt x="35391" y="50705"/>
                      <a:pt x="35391" y="50721"/>
                    </a:cubicBezTo>
                    <a:lnTo>
                      <a:pt x="35502" y="50768"/>
                    </a:lnTo>
                    <a:lnTo>
                      <a:pt x="35853" y="50912"/>
                    </a:lnTo>
                    <a:lnTo>
                      <a:pt x="36396" y="51135"/>
                    </a:lnTo>
                    <a:lnTo>
                      <a:pt x="37114" y="51439"/>
                    </a:lnTo>
                    <a:lnTo>
                      <a:pt x="37976" y="51806"/>
                    </a:lnTo>
                    <a:lnTo>
                      <a:pt x="38965" y="52220"/>
                    </a:lnTo>
                    <a:lnTo>
                      <a:pt x="40066" y="52683"/>
                    </a:lnTo>
                    <a:lnTo>
                      <a:pt x="41231" y="53178"/>
                    </a:lnTo>
                    <a:lnTo>
                      <a:pt x="42459" y="53704"/>
                    </a:lnTo>
                    <a:lnTo>
                      <a:pt x="43720" y="54231"/>
                    </a:lnTo>
                    <a:lnTo>
                      <a:pt x="44980" y="54757"/>
                    </a:lnTo>
                    <a:lnTo>
                      <a:pt x="46225" y="55284"/>
                    </a:lnTo>
                    <a:lnTo>
                      <a:pt x="47422" y="55795"/>
                    </a:lnTo>
                    <a:lnTo>
                      <a:pt x="48554" y="56273"/>
                    </a:lnTo>
                    <a:lnTo>
                      <a:pt x="49592" y="56704"/>
                    </a:lnTo>
                    <a:lnTo>
                      <a:pt x="50533" y="57103"/>
                    </a:lnTo>
                    <a:lnTo>
                      <a:pt x="51331" y="57438"/>
                    </a:lnTo>
                    <a:lnTo>
                      <a:pt x="51953" y="57709"/>
                    </a:lnTo>
                    <a:lnTo>
                      <a:pt x="52400" y="57901"/>
                    </a:lnTo>
                    <a:cubicBezTo>
                      <a:pt x="52480" y="57933"/>
                      <a:pt x="52543" y="57965"/>
                      <a:pt x="52623" y="57997"/>
                    </a:cubicBezTo>
                    <a:lnTo>
                      <a:pt x="52687" y="57997"/>
                    </a:lnTo>
                    <a:cubicBezTo>
                      <a:pt x="52767" y="57965"/>
                      <a:pt x="52847" y="57933"/>
                      <a:pt x="52926" y="57901"/>
                    </a:cubicBezTo>
                    <a:lnTo>
                      <a:pt x="53373" y="57709"/>
                    </a:lnTo>
                    <a:lnTo>
                      <a:pt x="54011" y="57438"/>
                    </a:lnTo>
                    <a:lnTo>
                      <a:pt x="54809" y="57103"/>
                    </a:lnTo>
                    <a:lnTo>
                      <a:pt x="55735" y="56704"/>
                    </a:lnTo>
                    <a:lnTo>
                      <a:pt x="56788" y="56257"/>
                    </a:lnTo>
                    <a:lnTo>
                      <a:pt x="57937" y="55779"/>
                    </a:lnTo>
                    <a:lnTo>
                      <a:pt x="59133" y="55268"/>
                    </a:lnTo>
                    <a:lnTo>
                      <a:pt x="60378" y="54742"/>
                    </a:lnTo>
                    <a:lnTo>
                      <a:pt x="61638" y="54215"/>
                    </a:lnTo>
                    <a:lnTo>
                      <a:pt x="62899" y="53688"/>
                    </a:lnTo>
                    <a:lnTo>
                      <a:pt x="64112" y="53162"/>
                    </a:lnTo>
                    <a:lnTo>
                      <a:pt x="65292" y="52667"/>
                    </a:lnTo>
                    <a:lnTo>
                      <a:pt x="66377" y="52220"/>
                    </a:lnTo>
                    <a:lnTo>
                      <a:pt x="67382" y="51790"/>
                    </a:lnTo>
                    <a:lnTo>
                      <a:pt x="68228" y="51439"/>
                    </a:lnTo>
                    <a:lnTo>
                      <a:pt x="68946" y="51135"/>
                    </a:lnTo>
                    <a:lnTo>
                      <a:pt x="69473" y="50912"/>
                    </a:lnTo>
                    <a:lnTo>
                      <a:pt x="69808" y="50768"/>
                    </a:lnTo>
                    <a:lnTo>
                      <a:pt x="69919" y="50721"/>
                    </a:lnTo>
                    <a:lnTo>
                      <a:pt x="69840" y="50513"/>
                    </a:lnTo>
                    <a:lnTo>
                      <a:pt x="69600" y="49987"/>
                    </a:lnTo>
                    <a:lnTo>
                      <a:pt x="69217" y="49157"/>
                    </a:lnTo>
                    <a:lnTo>
                      <a:pt x="68755" y="48104"/>
                    </a:lnTo>
                    <a:lnTo>
                      <a:pt x="68212" y="46891"/>
                    </a:lnTo>
                    <a:lnTo>
                      <a:pt x="67606" y="45567"/>
                    </a:lnTo>
                    <a:lnTo>
                      <a:pt x="67000" y="44211"/>
                    </a:lnTo>
                    <a:lnTo>
                      <a:pt x="66393" y="42854"/>
                    </a:lnTo>
                    <a:lnTo>
                      <a:pt x="65819" y="41578"/>
                    </a:lnTo>
                    <a:lnTo>
                      <a:pt x="65292" y="40429"/>
                    </a:lnTo>
                    <a:lnTo>
                      <a:pt x="64861" y="39472"/>
                    </a:lnTo>
                    <a:lnTo>
                      <a:pt x="64542" y="38786"/>
                    </a:lnTo>
                    <a:cubicBezTo>
                      <a:pt x="64494" y="38658"/>
                      <a:pt x="64415" y="38530"/>
                      <a:pt x="64367" y="38403"/>
                    </a:cubicBezTo>
                    <a:cubicBezTo>
                      <a:pt x="64351" y="38355"/>
                      <a:pt x="64351" y="38307"/>
                      <a:pt x="64351" y="38259"/>
                    </a:cubicBezTo>
                    <a:cubicBezTo>
                      <a:pt x="64367" y="38020"/>
                      <a:pt x="64399" y="37780"/>
                      <a:pt x="64415" y="37541"/>
                    </a:cubicBezTo>
                    <a:lnTo>
                      <a:pt x="64526" y="36344"/>
                    </a:lnTo>
                    <a:lnTo>
                      <a:pt x="64670" y="34908"/>
                    </a:lnTo>
                    <a:lnTo>
                      <a:pt x="64798" y="33456"/>
                    </a:lnTo>
                    <a:lnTo>
                      <a:pt x="64909" y="32260"/>
                    </a:lnTo>
                    <a:lnTo>
                      <a:pt x="64973" y="31542"/>
                    </a:lnTo>
                    <a:lnTo>
                      <a:pt x="64973" y="31430"/>
                    </a:lnTo>
                    <a:cubicBezTo>
                      <a:pt x="65021" y="32180"/>
                      <a:pt x="65149" y="32930"/>
                      <a:pt x="65356" y="33648"/>
                    </a:cubicBezTo>
                    <a:cubicBezTo>
                      <a:pt x="65548" y="34334"/>
                      <a:pt x="65835" y="34988"/>
                      <a:pt x="66186" y="35610"/>
                    </a:cubicBezTo>
                    <a:cubicBezTo>
                      <a:pt x="66537" y="36233"/>
                      <a:pt x="66952" y="36807"/>
                      <a:pt x="67414" y="37334"/>
                    </a:cubicBezTo>
                    <a:cubicBezTo>
                      <a:pt x="67893" y="37860"/>
                      <a:pt x="68436" y="38355"/>
                      <a:pt x="68994" y="38801"/>
                    </a:cubicBezTo>
                    <a:cubicBezTo>
                      <a:pt x="69600" y="39264"/>
                      <a:pt x="70223" y="39679"/>
                      <a:pt x="70877" y="40062"/>
                    </a:cubicBezTo>
                    <a:cubicBezTo>
                      <a:pt x="71563" y="40445"/>
                      <a:pt x="72281" y="40796"/>
                      <a:pt x="72999" y="41099"/>
                    </a:cubicBezTo>
                    <a:cubicBezTo>
                      <a:pt x="73765" y="41434"/>
                      <a:pt x="74531" y="41705"/>
                      <a:pt x="75313" y="41961"/>
                    </a:cubicBezTo>
                    <a:cubicBezTo>
                      <a:pt x="76094" y="42232"/>
                      <a:pt x="76924" y="42455"/>
                      <a:pt x="77754" y="42647"/>
                    </a:cubicBezTo>
                    <a:cubicBezTo>
                      <a:pt x="78568" y="42854"/>
                      <a:pt x="79429" y="43030"/>
                      <a:pt x="80275" y="43189"/>
                    </a:cubicBezTo>
                    <a:cubicBezTo>
                      <a:pt x="81121" y="43349"/>
                      <a:pt x="81966" y="43477"/>
                      <a:pt x="82812" y="43588"/>
                    </a:cubicBezTo>
                    <a:cubicBezTo>
                      <a:pt x="83674" y="43700"/>
                      <a:pt x="84503" y="43780"/>
                      <a:pt x="85333" y="43875"/>
                    </a:cubicBezTo>
                    <a:cubicBezTo>
                      <a:pt x="86147" y="43939"/>
                      <a:pt x="86881" y="43971"/>
                      <a:pt x="87694" y="44003"/>
                    </a:cubicBezTo>
                    <a:lnTo>
                      <a:pt x="87503" y="44019"/>
                    </a:lnTo>
                    <a:cubicBezTo>
                      <a:pt x="87918" y="44035"/>
                      <a:pt x="88524" y="44083"/>
                      <a:pt x="88939" y="44099"/>
                    </a:cubicBezTo>
                    <a:cubicBezTo>
                      <a:pt x="89673" y="44131"/>
                      <a:pt x="90407" y="44163"/>
                      <a:pt x="91141" y="44179"/>
                    </a:cubicBezTo>
                    <a:lnTo>
                      <a:pt x="93104" y="44179"/>
                    </a:lnTo>
                    <a:cubicBezTo>
                      <a:pt x="93678" y="44163"/>
                      <a:pt x="94252" y="44147"/>
                      <a:pt x="94811" y="44131"/>
                    </a:cubicBezTo>
                    <a:cubicBezTo>
                      <a:pt x="95896" y="44083"/>
                      <a:pt x="96981" y="43987"/>
                      <a:pt x="98050" y="43828"/>
                    </a:cubicBezTo>
                    <a:cubicBezTo>
                      <a:pt x="99582" y="43620"/>
                      <a:pt x="101082" y="43269"/>
                      <a:pt x="102549" y="42806"/>
                    </a:cubicBezTo>
                    <a:cubicBezTo>
                      <a:pt x="103028" y="42647"/>
                      <a:pt x="103507" y="42455"/>
                      <a:pt x="103954" y="42216"/>
                    </a:cubicBezTo>
                    <a:cubicBezTo>
                      <a:pt x="104193" y="42104"/>
                      <a:pt x="104416" y="41929"/>
                      <a:pt x="104592" y="41721"/>
                    </a:cubicBezTo>
                    <a:cubicBezTo>
                      <a:pt x="104767" y="41514"/>
                      <a:pt x="104704" y="41179"/>
                      <a:pt x="104480" y="41035"/>
                    </a:cubicBezTo>
                    <a:cubicBezTo>
                      <a:pt x="104337" y="40924"/>
                      <a:pt x="104193" y="40844"/>
                      <a:pt x="104033" y="40780"/>
                    </a:cubicBezTo>
                    <a:cubicBezTo>
                      <a:pt x="104177" y="40700"/>
                      <a:pt x="104353" y="40652"/>
                      <a:pt x="104512" y="40589"/>
                    </a:cubicBezTo>
                    <a:cubicBezTo>
                      <a:pt x="104783" y="40461"/>
                      <a:pt x="105262" y="40206"/>
                      <a:pt x="105134" y="39823"/>
                    </a:cubicBezTo>
                    <a:cubicBezTo>
                      <a:pt x="105064" y="39594"/>
                      <a:pt x="104815" y="39540"/>
                      <a:pt x="104552" y="39540"/>
                    </a:cubicBezTo>
                    <a:cubicBezTo>
                      <a:pt x="104337" y="39540"/>
                      <a:pt x="104113" y="39576"/>
                      <a:pt x="103970" y="39583"/>
                    </a:cubicBezTo>
                    <a:cubicBezTo>
                      <a:pt x="104273" y="39440"/>
                      <a:pt x="104688" y="39184"/>
                      <a:pt x="104720" y="38817"/>
                    </a:cubicBezTo>
                    <a:cubicBezTo>
                      <a:pt x="104748" y="38476"/>
                      <a:pt x="104433" y="38299"/>
                      <a:pt x="104127" y="38299"/>
                    </a:cubicBezTo>
                    <a:cubicBezTo>
                      <a:pt x="104090" y="38299"/>
                      <a:pt x="104053" y="38302"/>
                      <a:pt x="104017" y="38307"/>
                    </a:cubicBezTo>
                    <a:cubicBezTo>
                      <a:pt x="103635" y="38339"/>
                      <a:pt x="103236" y="38403"/>
                      <a:pt x="102853" y="38482"/>
                    </a:cubicBezTo>
                    <a:lnTo>
                      <a:pt x="103236" y="38355"/>
                    </a:lnTo>
                    <a:cubicBezTo>
                      <a:pt x="103236" y="38355"/>
                      <a:pt x="105255" y="37274"/>
                      <a:pt x="103145" y="37274"/>
                    </a:cubicBezTo>
                    <a:cubicBezTo>
                      <a:pt x="103020" y="37274"/>
                      <a:pt x="102880" y="37278"/>
                      <a:pt x="102725" y="37286"/>
                    </a:cubicBezTo>
                    <a:cubicBezTo>
                      <a:pt x="101991" y="37318"/>
                      <a:pt x="99406" y="37669"/>
                      <a:pt x="97348" y="37972"/>
                    </a:cubicBezTo>
                    <a:cubicBezTo>
                      <a:pt x="97348" y="37972"/>
                      <a:pt x="100475" y="35977"/>
                      <a:pt x="98896" y="35929"/>
                    </a:cubicBezTo>
                    <a:cubicBezTo>
                      <a:pt x="98661" y="35923"/>
                      <a:pt x="98435" y="35919"/>
                      <a:pt x="98216" y="35919"/>
                    </a:cubicBezTo>
                    <a:cubicBezTo>
                      <a:pt x="91190" y="35919"/>
                      <a:pt x="92226" y="39296"/>
                      <a:pt x="92226" y="39296"/>
                    </a:cubicBezTo>
                    <a:cubicBezTo>
                      <a:pt x="92066" y="39248"/>
                      <a:pt x="91923" y="39184"/>
                      <a:pt x="91779" y="39105"/>
                    </a:cubicBezTo>
                    <a:lnTo>
                      <a:pt x="90965" y="38722"/>
                    </a:lnTo>
                    <a:lnTo>
                      <a:pt x="89833" y="38211"/>
                    </a:lnTo>
                    <a:lnTo>
                      <a:pt x="89099" y="37860"/>
                    </a:lnTo>
                    <a:lnTo>
                      <a:pt x="87599" y="37190"/>
                    </a:lnTo>
                    <a:lnTo>
                      <a:pt x="85971" y="36472"/>
                    </a:lnTo>
                    <a:lnTo>
                      <a:pt x="84296" y="35722"/>
                    </a:lnTo>
                    <a:lnTo>
                      <a:pt x="82636" y="34988"/>
                    </a:lnTo>
                    <a:lnTo>
                      <a:pt x="81089" y="34302"/>
                    </a:lnTo>
                    <a:lnTo>
                      <a:pt x="79701" y="33680"/>
                    </a:lnTo>
                    <a:lnTo>
                      <a:pt x="78568" y="33169"/>
                    </a:lnTo>
                    <a:lnTo>
                      <a:pt x="77754" y="32818"/>
                    </a:lnTo>
                    <a:cubicBezTo>
                      <a:pt x="77594" y="32770"/>
                      <a:pt x="77451" y="32706"/>
                      <a:pt x="77323" y="32627"/>
                    </a:cubicBezTo>
                    <a:cubicBezTo>
                      <a:pt x="77259" y="32579"/>
                      <a:pt x="77259" y="32531"/>
                      <a:pt x="77243" y="32451"/>
                    </a:cubicBezTo>
                    <a:lnTo>
                      <a:pt x="76988" y="31557"/>
                    </a:lnTo>
                    <a:lnTo>
                      <a:pt x="76573" y="30137"/>
                    </a:lnTo>
                    <a:lnTo>
                      <a:pt x="76079" y="28462"/>
                    </a:lnTo>
                    <a:lnTo>
                      <a:pt x="75600" y="26787"/>
                    </a:lnTo>
                    <a:lnTo>
                      <a:pt x="75201" y="25398"/>
                    </a:lnTo>
                    <a:lnTo>
                      <a:pt x="74962" y="24569"/>
                    </a:lnTo>
                    <a:lnTo>
                      <a:pt x="74930" y="24457"/>
                    </a:lnTo>
                    <a:cubicBezTo>
                      <a:pt x="74611" y="23372"/>
                      <a:pt x="74339" y="22287"/>
                      <a:pt x="74100" y="21186"/>
                    </a:cubicBezTo>
                    <a:cubicBezTo>
                      <a:pt x="73845" y="20133"/>
                      <a:pt x="73653" y="19064"/>
                      <a:pt x="73414" y="17995"/>
                    </a:cubicBezTo>
                    <a:cubicBezTo>
                      <a:pt x="73206" y="17165"/>
                      <a:pt x="72999" y="16335"/>
                      <a:pt x="72728" y="15538"/>
                    </a:cubicBezTo>
                    <a:cubicBezTo>
                      <a:pt x="72472" y="14804"/>
                      <a:pt x="72201" y="14086"/>
                      <a:pt x="71882" y="13400"/>
                    </a:cubicBezTo>
                    <a:cubicBezTo>
                      <a:pt x="71595" y="12777"/>
                      <a:pt x="71276" y="12155"/>
                      <a:pt x="70909" y="11565"/>
                    </a:cubicBezTo>
                    <a:cubicBezTo>
                      <a:pt x="70590" y="11038"/>
                      <a:pt x="70223" y="10512"/>
                      <a:pt x="69840" y="10033"/>
                    </a:cubicBezTo>
                    <a:cubicBezTo>
                      <a:pt x="69473" y="9586"/>
                      <a:pt x="69090" y="9155"/>
                      <a:pt x="68675" y="8756"/>
                    </a:cubicBezTo>
                    <a:cubicBezTo>
                      <a:pt x="68292" y="8389"/>
                      <a:pt x="67877" y="8054"/>
                      <a:pt x="67446" y="7735"/>
                    </a:cubicBezTo>
                    <a:cubicBezTo>
                      <a:pt x="66664" y="7161"/>
                      <a:pt x="65803" y="6682"/>
                      <a:pt x="64909" y="6299"/>
                    </a:cubicBezTo>
                    <a:cubicBezTo>
                      <a:pt x="64494" y="6140"/>
                      <a:pt x="64064" y="5980"/>
                      <a:pt x="63633" y="5852"/>
                    </a:cubicBezTo>
                    <a:cubicBezTo>
                      <a:pt x="63234" y="5741"/>
                      <a:pt x="62819" y="5645"/>
                      <a:pt x="62388" y="5565"/>
                    </a:cubicBezTo>
                    <a:cubicBezTo>
                      <a:pt x="61989" y="5485"/>
                      <a:pt x="61590" y="5422"/>
                      <a:pt x="61192" y="5390"/>
                    </a:cubicBezTo>
                    <a:cubicBezTo>
                      <a:pt x="60825" y="5358"/>
                      <a:pt x="60442" y="5326"/>
                      <a:pt x="60075" y="5326"/>
                    </a:cubicBezTo>
                    <a:cubicBezTo>
                      <a:pt x="59899" y="5318"/>
                      <a:pt x="59728" y="5314"/>
                      <a:pt x="59558" y="5314"/>
                    </a:cubicBezTo>
                    <a:cubicBezTo>
                      <a:pt x="59389" y="5314"/>
                      <a:pt x="59221" y="5318"/>
                      <a:pt x="59053" y="5326"/>
                    </a:cubicBezTo>
                    <a:cubicBezTo>
                      <a:pt x="58734" y="5326"/>
                      <a:pt x="58431" y="5358"/>
                      <a:pt x="58128" y="5390"/>
                    </a:cubicBezTo>
                    <a:cubicBezTo>
                      <a:pt x="57873" y="5406"/>
                      <a:pt x="57617" y="5438"/>
                      <a:pt x="57362" y="5485"/>
                    </a:cubicBezTo>
                    <a:cubicBezTo>
                      <a:pt x="57155" y="5517"/>
                      <a:pt x="56947" y="5549"/>
                      <a:pt x="56740" y="5597"/>
                    </a:cubicBezTo>
                    <a:cubicBezTo>
                      <a:pt x="56596" y="5613"/>
                      <a:pt x="56453" y="5645"/>
                      <a:pt x="56325" y="5693"/>
                    </a:cubicBezTo>
                    <a:cubicBezTo>
                      <a:pt x="56282" y="5693"/>
                      <a:pt x="56164" y="5743"/>
                      <a:pt x="56116" y="5743"/>
                    </a:cubicBezTo>
                    <a:cubicBezTo>
                      <a:pt x="56110" y="5743"/>
                      <a:pt x="56105" y="5742"/>
                      <a:pt x="56102" y="5741"/>
                    </a:cubicBezTo>
                    <a:lnTo>
                      <a:pt x="56070" y="5741"/>
                    </a:lnTo>
                    <a:lnTo>
                      <a:pt x="56070" y="252"/>
                    </a:lnTo>
                    <a:cubicBezTo>
                      <a:pt x="56070" y="204"/>
                      <a:pt x="56102" y="44"/>
                      <a:pt x="56070" y="12"/>
                    </a:cubicBezTo>
                    <a:lnTo>
                      <a:pt x="50565" y="12"/>
                    </a:lnTo>
                    <a:cubicBezTo>
                      <a:pt x="50501" y="5"/>
                      <a:pt x="50441" y="1"/>
                      <a:pt x="50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8486475" y="5188675"/>
                <a:ext cx="2639550" cy="1459375"/>
              </a:xfrm>
              <a:custGeom>
                <a:avLst/>
                <a:gdLst/>
                <a:ahLst/>
                <a:cxnLst/>
                <a:rect l="l" t="t" r="r" b="b"/>
                <a:pathLst>
                  <a:path w="105582" h="58375" extrusionOk="0">
                    <a:moveTo>
                      <a:pt x="35375" y="50827"/>
                    </a:moveTo>
                    <a:lnTo>
                      <a:pt x="35375" y="50843"/>
                    </a:lnTo>
                    <a:cubicBezTo>
                      <a:pt x="35359" y="50843"/>
                      <a:pt x="35359" y="50843"/>
                      <a:pt x="35375" y="50827"/>
                    </a:cubicBezTo>
                    <a:close/>
                    <a:moveTo>
                      <a:pt x="56038" y="422"/>
                    </a:moveTo>
                    <a:lnTo>
                      <a:pt x="56038" y="454"/>
                    </a:lnTo>
                    <a:lnTo>
                      <a:pt x="56038" y="5959"/>
                    </a:lnTo>
                    <a:lnTo>
                      <a:pt x="56054" y="6246"/>
                    </a:lnTo>
                    <a:lnTo>
                      <a:pt x="56294" y="6150"/>
                    </a:lnTo>
                    <a:cubicBezTo>
                      <a:pt x="56373" y="6150"/>
                      <a:pt x="56437" y="6134"/>
                      <a:pt x="56501" y="6102"/>
                    </a:cubicBezTo>
                    <a:lnTo>
                      <a:pt x="56533" y="6086"/>
                    </a:lnTo>
                    <a:cubicBezTo>
                      <a:pt x="56676" y="6054"/>
                      <a:pt x="56820" y="6022"/>
                      <a:pt x="56964" y="5991"/>
                    </a:cubicBezTo>
                    <a:cubicBezTo>
                      <a:pt x="57155" y="5959"/>
                      <a:pt x="57347" y="5911"/>
                      <a:pt x="57554" y="5879"/>
                    </a:cubicBezTo>
                    <a:cubicBezTo>
                      <a:pt x="57809" y="5847"/>
                      <a:pt x="58065" y="5815"/>
                      <a:pt x="58320" y="5783"/>
                    </a:cubicBezTo>
                    <a:cubicBezTo>
                      <a:pt x="58623" y="5751"/>
                      <a:pt x="58910" y="5735"/>
                      <a:pt x="59213" y="5719"/>
                    </a:cubicBezTo>
                    <a:lnTo>
                      <a:pt x="60235" y="5719"/>
                    </a:lnTo>
                    <a:cubicBezTo>
                      <a:pt x="60602" y="5735"/>
                      <a:pt x="60985" y="5751"/>
                      <a:pt x="61352" y="5783"/>
                    </a:cubicBezTo>
                    <a:cubicBezTo>
                      <a:pt x="61750" y="5831"/>
                      <a:pt x="62117" y="5879"/>
                      <a:pt x="62532" y="5959"/>
                    </a:cubicBezTo>
                    <a:cubicBezTo>
                      <a:pt x="62947" y="6038"/>
                      <a:pt x="63346" y="6134"/>
                      <a:pt x="63745" y="6246"/>
                    </a:cubicBezTo>
                    <a:cubicBezTo>
                      <a:pt x="64176" y="6373"/>
                      <a:pt x="64591" y="6517"/>
                      <a:pt x="65005" y="6693"/>
                    </a:cubicBezTo>
                    <a:cubicBezTo>
                      <a:pt x="65883" y="7060"/>
                      <a:pt x="66729" y="7522"/>
                      <a:pt x="67495" y="8097"/>
                    </a:cubicBezTo>
                    <a:cubicBezTo>
                      <a:pt x="67925" y="8416"/>
                      <a:pt x="68324" y="8751"/>
                      <a:pt x="68691" y="9118"/>
                    </a:cubicBezTo>
                    <a:cubicBezTo>
                      <a:pt x="69106" y="9517"/>
                      <a:pt x="69489" y="9932"/>
                      <a:pt x="69840" y="10378"/>
                    </a:cubicBezTo>
                    <a:cubicBezTo>
                      <a:pt x="70223" y="10857"/>
                      <a:pt x="70574" y="11368"/>
                      <a:pt x="70893" y="11894"/>
                    </a:cubicBezTo>
                    <a:cubicBezTo>
                      <a:pt x="71260" y="12485"/>
                      <a:pt x="71579" y="13075"/>
                      <a:pt x="71851" y="13697"/>
                    </a:cubicBezTo>
                    <a:cubicBezTo>
                      <a:pt x="72170" y="14383"/>
                      <a:pt x="72457" y="15085"/>
                      <a:pt x="72696" y="15803"/>
                    </a:cubicBezTo>
                    <a:cubicBezTo>
                      <a:pt x="72952" y="16569"/>
                      <a:pt x="73191" y="17399"/>
                      <a:pt x="73382" y="18245"/>
                    </a:cubicBezTo>
                    <a:cubicBezTo>
                      <a:pt x="73510" y="18787"/>
                      <a:pt x="73622" y="19362"/>
                      <a:pt x="73733" y="19888"/>
                    </a:cubicBezTo>
                    <a:cubicBezTo>
                      <a:pt x="73845" y="20399"/>
                      <a:pt x="73941" y="20909"/>
                      <a:pt x="74068" y="21436"/>
                    </a:cubicBezTo>
                    <a:cubicBezTo>
                      <a:pt x="74340" y="22633"/>
                      <a:pt x="74611" y="23702"/>
                      <a:pt x="74898" y="24707"/>
                    </a:cubicBezTo>
                    <a:lnTo>
                      <a:pt x="77228" y="32749"/>
                    </a:lnTo>
                    <a:cubicBezTo>
                      <a:pt x="77244" y="32844"/>
                      <a:pt x="77292" y="32924"/>
                      <a:pt x="77371" y="32988"/>
                    </a:cubicBezTo>
                    <a:cubicBezTo>
                      <a:pt x="77483" y="33052"/>
                      <a:pt x="77595" y="33100"/>
                      <a:pt x="77706" y="33148"/>
                    </a:cubicBezTo>
                    <a:cubicBezTo>
                      <a:pt x="77754" y="33164"/>
                      <a:pt x="77786" y="33180"/>
                      <a:pt x="77834" y="33196"/>
                    </a:cubicBezTo>
                    <a:lnTo>
                      <a:pt x="91859" y="39482"/>
                    </a:lnTo>
                    <a:cubicBezTo>
                      <a:pt x="91907" y="39498"/>
                      <a:pt x="91955" y="39530"/>
                      <a:pt x="91987" y="39546"/>
                    </a:cubicBezTo>
                    <a:cubicBezTo>
                      <a:pt x="92099" y="39610"/>
                      <a:pt x="92226" y="39674"/>
                      <a:pt x="92354" y="39706"/>
                    </a:cubicBezTo>
                    <a:lnTo>
                      <a:pt x="92673" y="39753"/>
                    </a:lnTo>
                    <a:lnTo>
                      <a:pt x="92577" y="39450"/>
                    </a:lnTo>
                    <a:cubicBezTo>
                      <a:pt x="92466" y="38908"/>
                      <a:pt x="92593" y="38333"/>
                      <a:pt x="92944" y="37903"/>
                    </a:cubicBezTo>
                    <a:cubicBezTo>
                      <a:pt x="93501" y="37166"/>
                      <a:pt x="94894" y="36329"/>
                      <a:pt x="98393" y="36329"/>
                    </a:cubicBezTo>
                    <a:cubicBezTo>
                      <a:pt x="98606" y="36329"/>
                      <a:pt x="98827" y="36332"/>
                      <a:pt x="99056" y="36339"/>
                    </a:cubicBezTo>
                    <a:cubicBezTo>
                      <a:pt x="99151" y="36339"/>
                      <a:pt x="99231" y="36355"/>
                      <a:pt x="99311" y="36371"/>
                    </a:cubicBezTo>
                    <a:cubicBezTo>
                      <a:pt x="99311" y="36594"/>
                      <a:pt x="98433" y="37360"/>
                      <a:pt x="97412" y="38014"/>
                    </a:cubicBezTo>
                    <a:lnTo>
                      <a:pt x="96614" y="38525"/>
                    </a:lnTo>
                    <a:lnTo>
                      <a:pt x="97540" y="38381"/>
                    </a:lnTo>
                    <a:cubicBezTo>
                      <a:pt x="99550" y="38078"/>
                      <a:pt x="102167" y="37727"/>
                      <a:pt x="102917" y="37695"/>
                    </a:cubicBezTo>
                    <a:cubicBezTo>
                      <a:pt x="103061" y="37679"/>
                      <a:pt x="103204" y="37679"/>
                      <a:pt x="103316" y="37679"/>
                    </a:cubicBezTo>
                    <a:cubicBezTo>
                      <a:pt x="103970" y="37679"/>
                      <a:pt x="104082" y="37775"/>
                      <a:pt x="104082" y="37775"/>
                    </a:cubicBezTo>
                    <a:cubicBezTo>
                      <a:pt x="104066" y="37887"/>
                      <a:pt x="103699" y="38174"/>
                      <a:pt x="103348" y="38381"/>
                    </a:cubicBezTo>
                    <a:lnTo>
                      <a:pt x="103013" y="38493"/>
                    </a:lnTo>
                    <a:lnTo>
                      <a:pt x="102965" y="38509"/>
                    </a:lnTo>
                    <a:lnTo>
                      <a:pt x="103092" y="38876"/>
                    </a:lnTo>
                    <a:lnTo>
                      <a:pt x="103140" y="38876"/>
                    </a:lnTo>
                    <a:cubicBezTo>
                      <a:pt x="103316" y="38812"/>
                      <a:pt x="103890" y="38748"/>
                      <a:pt x="104098" y="38716"/>
                    </a:cubicBezTo>
                    <a:lnTo>
                      <a:pt x="104225" y="38716"/>
                    </a:lnTo>
                    <a:cubicBezTo>
                      <a:pt x="104255" y="38710"/>
                      <a:pt x="104285" y="38706"/>
                      <a:pt x="104315" y="38706"/>
                    </a:cubicBezTo>
                    <a:cubicBezTo>
                      <a:pt x="104427" y="38706"/>
                      <a:pt x="104536" y="38752"/>
                      <a:pt x="104624" y="38828"/>
                    </a:cubicBezTo>
                    <a:cubicBezTo>
                      <a:pt x="104672" y="38876"/>
                      <a:pt x="104704" y="38940"/>
                      <a:pt x="104688" y="39003"/>
                    </a:cubicBezTo>
                    <a:cubicBezTo>
                      <a:pt x="104672" y="39275"/>
                      <a:pt x="104337" y="39482"/>
                      <a:pt x="104050" y="39626"/>
                    </a:cubicBezTo>
                    <a:lnTo>
                      <a:pt x="103124" y="40088"/>
                    </a:lnTo>
                    <a:lnTo>
                      <a:pt x="104161" y="39993"/>
                    </a:lnTo>
                    <a:lnTo>
                      <a:pt x="104305" y="39977"/>
                    </a:lnTo>
                    <a:cubicBezTo>
                      <a:pt x="104422" y="39963"/>
                      <a:pt x="104578" y="39943"/>
                      <a:pt x="104722" y="39943"/>
                    </a:cubicBezTo>
                    <a:cubicBezTo>
                      <a:pt x="104912" y="39943"/>
                      <a:pt x="105083" y="39977"/>
                      <a:pt x="105119" y="40104"/>
                    </a:cubicBezTo>
                    <a:cubicBezTo>
                      <a:pt x="105199" y="40312"/>
                      <a:pt x="104784" y="40535"/>
                      <a:pt x="104592" y="40615"/>
                    </a:cubicBezTo>
                    <a:cubicBezTo>
                      <a:pt x="104528" y="40631"/>
                      <a:pt x="104465" y="40663"/>
                      <a:pt x="104401" y="40695"/>
                    </a:cubicBezTo>
                    <a:cubicBezTo>
                      <a:pt x="104305" y="40727"/>
                      <a:pt x="104209" y="40759"/>
                      <a:pt x="104114" y="40807"/>
                    </a:cubicBezTo>
                    <a:lnTo>
                      <a:pt x="103667" y="41014"/>
                    </a:lnTo>
                    <a:lnTo>
                      <a:pt x="104114" y="41158"/>
                    </a:lnTo>
                    <a:cubicBezTo>
                      <a:pt x="104257" y="41221"/>
                      <a:pt x="104385" y="41285"/>
                      <a:pt x="104497" y="41381"/>
                    </a:cubicBezTo>
                    <a:cubicBezTo>
                      <a:pt x="104752" y="41588"/>
                      <a:pt x="104624" y="41748"/>
                      <a:pt x="104576" y="41796"/>
                    </a:cubicBezTo>
                    <a:cubicBezTo>
                      <a:pt x="104433" y="41987"/>
                      <a:pt x="104225" y="42131"/>
                      <a:pt x="104018" y="42243"/>
                    </a:cubicBezTo>
                    <a:cubicBezTo>
                      <a:pt x="103571" y="42466"/>
                      <a:pt x="103108" y="42657"/>
                      <a:pt x="102630" y="42801"/>
                    </a:cubicBezTo>
                    <a:cubicBezTo>
                      <a:pt x="101178" y="43264"/>
                      <a:pt x="99694" y="43615"/>
                      <a:pt x="98162" y="43822"/>
                    </a:cubicBezTo>
                    <a:cubicBezTo>
                      <a:pt x="97157" y="43966"/>
                      <a:pt x="96104" y="44062"/>
                      <a:pt x="94955" y="44109"/>
                    </a:cubicBezTo>
                    <a:cubicBezTo>
                      <a:pt x="94396" y="44141"/>
                      <a:pt x="93822" y="44157"/>
                      <a:pt x="93264" y="44157"/>
                    </a:cubicBezTo>
                    <a:cubicBezTo>
                      <a:pt x="92936" y="44165"/>
                      <a:pt x="92609" y="44169"/>
                      <a:pt x="92282" y="44169"/>
                    </a:cubicBezTo>
                    <a:cubicBezTo>
                      <a:pt x="91955" y="44169"/>
                      <a:pt x="91628" y="44165"/>
                      <a:pt x="91301" y="44157"/>
                    </a:cubicBezTo>
                    <a:cubicBezTo>
                      <a:pt x="90567" y="44141"/>
                      <a:pt x="89833" y="44125"/>
                      <a:pt x="89099" y="44093"/>
                    </a:cubicBezTo>
                    <a:cubicBezTo>
                      <a:pt x="88748" y="44062"/>
                      <a:pt x="88253" y="44046"/>
                      <a:pt x="87854" y="44014"/>
                    </a:cubicBezTo>
                    <a:lnTo>
                      <a:pt x="87663" y="43998"/>
                    </a:lnTo>
                    <a:lnTo>
                      <a:pt x="87280" y="43982"/>
                    </a:lnTo>
                    <a:cubicBezTo>
                      <a:pt x="86690" y="43950"/>
                      <a:pt x="86131" y="43934"/>
                      <a:pt x="85509" y="43870"/>
                    </a:cubicBezTo>
                    <a:cubicBezTo>
                      <a:pt x="84647" y="43790"/>
                      <a:pt x="83802" y="43695"/>
                      <a:pt x="83004" y="43599"/>
                    </a:cubicBezTo>
                    <a:cubicBezTo>
                      <a:pt x="82126" y="43487"/>
                      <a:pt x="81281" y="43344"/>
                      <a:pt x="80467" y="43200"/>
                    </a:cubicBezTo>
                    <a:cubicBezTo>
                      <a:pt x="79589" y="43040"/>
                      <a:pt x="78744" y="42865"/>
                      <a:pt x="77946" y="42657"/>
                    </a:cubicBezTo>
                    <a:cubicBezTo>
                      <a:pt x="77116" y="42450"/>
                      <a:pt x="76302" y="42227"/>
                      <a:pt x="75536" y="41987"/>
                    </a:cubicBezTo>
                    <a:cubicBezTo>
                      <a:pt x="74723" y="41716"/>
                      <a:pt x="73957" y="41429"/>
                      <a:pt x="73239" y="41126"/>
                    </a:cubicBezTo>
                    <a:cubicBezTo>
                      <a:pt x="72521" y="40822"/>
                      <a:pt x="71819" y="40471"/>
                      <a:pt x="71133" y="40088"/>
                    </a:cubicBezTo>
                    <a:cubicBezTo>
                      <a:pt x="70494" y="39722"/>
                      <a:pt x="69872" y="39307"/>
                      <a:pt x="69282" y="38844"/>
                    </a:cubicBezTo>
                    <a:cubicBezTo>
                      <a:pt x="68723" y="38413"/>
                      <a:pt x="68197" y="37934"/>
                      <a:pt x="67718" y="37408"/>
                    </a:cubicBezTo>
                    <a:cubicBezTo>
                      <a:pt x="67271" y="36881"/>
                      <a:pt x="66856" y="36323"/>
                      <a:pt x="66521" y="35717"/>
                    </a:cubicBezTo>
                    <a:cubicBezTo>
                      <a:pt x="66170" y="35110"/>
                      <a:pt x="65899" y="34472"/>
                      <a:pt x="65708" y="33786"/>
                    </a:cubicBezTo>
                    <a:cubicBezTo>
                      <a:pt x="65500" y="33084"/>
                      <a:pt x="65388" y="32350"/>
                      <a:pt x="65357" y="31616"/>
                    </a:cubicBezTo>
                    <a:lnTo>
                      <a:pt x="64958" y="31616"/>
                    </a:lnTo>
                    <a:lnTo>
                      <a:pt x="64367" y="37950"/>
                    </a:lnTo>
                    <a:cubicBezTo>
                      <a:pt x="64351" y="38110"/>
                      <a:pt x="64335" y="38270"/>
                      <a:pt x="64319" y="38445"/>
                    </a:cubicBezTo>
                    <a:cubicBezTo>
                      <a:pt x="64319" y="38509"/>
                      <a:pt x="64319" y="38589"/>
                      <a:pt x="64351" y="38668"/>
                    </a:cubicBezTo>
                    <a:cubicBezTo>
                      <a:pt x="64383" y="38764"/>
                      <a:pt x="64415" y="38860"/>
                      <a:pt x="64463" y="38940"/>
                    </a:cubicBezTo>
                    <a:lnTo>
                      <a:pt x="64527" y="39067"/>
                    </a:lnTo>
                    <a:lnTo>
                      <a:pt x="69808" y="50795"/>
                    </a:lnTo>
                    <a:lnTo>
                      <a:pt x="53007" y="57895"/>
                    </a:lnTo>
                    <a:lnTo>
                      <a:pt x="52911" y="57927"/>
                    </a:lnTo>
                    <a:cubicBezTo>
                      <a:pt x="52879" y="57943"/>
                      <a:pt x="52847" y="57959"/>
                      <a:pt x="52799" y="57975"/>
                    </a:cubicBezTo>
                    <a:cubicBezTo>
                      <a:pt x="52767" y="57959"/>
                      <a:pt x="52735" y="57959"/>
                      <a:pt x="52703" y="57943"/>
                    </a:cubicBezTo>
                    <a:lnTo>
                      <a:pt x="52624" y="57895"/>
                    </a:lnTo>
                    <a:lnTo>
                      <a:pt x="35790" y="50795"/>
                    </a:lnTo>
                    <a:cubicBezTo>
                      <a:pt x="35822" y="50763"/>
                      <a:pt x="35822" y="50763"/>
                      <a:pt x="35854" y="50715"/>
                    </a:cubicBezTo>
                    <a:cubicBezTo>
                      <a:pt x="35870" y="50667"/>
                      <a:pt x="35902" y="50619"/>
                      <a:pt x="35918" y="50588"/>
                    </a:cubicBezTo>
                    <a:lnTo>
                      <a:pt x="41247" y="38748"/>
                    </a:lnTo>
                    <a:cubicBezTo>
                      <a:pt x="41279" y="38684"/>
                      <a:pt x="41295" y="38621"/>
                      <a:pt x="41295" y="38557"/>
                    </a:cubicBezTo>
                    <a:cubicBezTo>
                      <a:pt x="41311" y="38413"/>
                      <a:pt x="41295" y="38285"/>
                      <a:pt x="41263" y="38142"/>
                    </a:cubicBezTo>
                    <a:cubicBezTo>
                      <a:pt x="41247" y="38078"/>
                      <a:pt x="41231" y="38030"/>
                      <a:pt x="41231" y="37982"/>
                    </a:cubicBezTo>
                    <a:lnTo>
                      <a:pt x="40433" y="31217"/>
                    </a:lnTo>
                    <a:lnTo>
                      <a:pt x="40034" y="31233"/>
                    </a:lnTo>
                    <a:cubicBezTo>
                      <a:pt x="40018" y="31600"/>
                      <a:pt x="39987" y="31951"/>
                      <a:pt x="39923" y="32318"/>
                    </a:cubicBezTo>
                    <a:cubicBezTo>
                      <a:pt x="39699" y="33722"/>
                      <a:pt x="39173" y="35046"/>
                      <a:pt x="38343" y="36211"/>
                    </a:cubicBezTo>
                    <a:cubicBezTo>
                      <a:pt x="37944" y="36786"/>
                      <a:pt x="37481" y="37328"/>
                      <a:pt x="36971" y="37807"/>
                    </a:cubicBezTo>
                    <a:cubicBezTo>
                      <a:pt x="36444" y="38301"/>
                      <a:pt x="35886" y="38764"/>
                      <a:pt x="35279" y="39179"/>
                    </a:cubicBezTo>
                    <a:cubicBezTo>
                      <a:pt x="34657" y="39610"/>
                      <a:pt x="33987" y="40009"/>
                      <a:pt x="33317" y="40344"/>
                    </a:cubicBezTo>
                    <a:cubicBezTo>
                      <a:pt x="32599" y="40711"/>
                      <a:pt x="31865" y="41046"/>
                      <a:pt x="31115" y="41333"/>
                    </a:cubicBezTo>
                    <a:cubicBezTo>
                      <a:pt x="30381" y="41620"/>
                      <a:pt x="29583" y="41892"/>
                      <a:pt x="28769" y="42131"/>
                    </a:cubicBezTo>
                    <a:cubicBezTo>
                      <a:pt x="27988" y="42370"/>
                      <a:pt x="27158" y="42578"/>
                      <a:pt x="26312" y="42785"/>
                    </a:cubicBezTo>
                    <a:cubicBezTo>
                      <a:pt x="25498" y="42961"/>
                      <a:pt x="24653" y="43136"/>
                      <a:pt x="23791" y="43280"/>
                    </a:cubicBezTo>
                    <a:cubicBezTo>
                      <a:pt x="22977" y="43423"/>
                      <a:pt x="22132" y="43551"/>
                      <a:pt x="21286" y="43663"/>
                    </a:cubicBezTo>
                    <a:cubicBezTo>
                      <a:pt x="20472" y="43758"/>
                      <a:pt x="19643" y="43838"/>
                      <a:pt x="18829" y="43918"/>
                    </a:cubicBezTo>
                    <a:cubicBezTo>
                      <a:pt x="18063" y="43982"/>
                      <a:pt x="17265" y="44030"/>
                      <a:pt x="16467" y="44077"/>
                    </a:cubicBezTo>
                    <a:cubicBezTo>
                      <a:pt x="15749" y="44109"/>
                      <a:pt x="15015" y="44125"/>
                      <a:pt x="14281" y="44141"/>
                    </a:cubicBezTo>
                    <a:lnTo>
                      <a:pt x="12319" y="44141"/>
                    </a:lnTo>
                    <a:cubicBezTo>
                      <a:pt x="11744" y="44141"/>
                      <a:pt x="11186" y="44125"/>
                      <a:pt x="10612" y="44093"/>
                    </a:cubicBezTo>
                    <a:cubicBezTo>
                      <a:pt x="9463" y="44046"/>
                      <a:pt x="8426" y="43950"/>
                      <a:pt x="7404" y="43806"/>
                    </a:cubicBezTo>
                    <a:cubicBezTo>
                      <a:pt x="5889" y="43599"/>
                      <a:pt x="4389" y="43248"/>
                      <a:pt x="2937" y="42785"/>
                    </a:cubicBezTo>
                    <a:cubicBezTo>
                      <a:pt x="2458" y="42641"/>
                      <a:pt x="2011" y="42450"/>
                      <a:pt x="1564" y="42227"/>
                    </a:cubicBezTo>
                    <a:cubicBezTo>
                      <a:pt x="1341" y="42115"/>
                      <a:pt x="1150" y="41971"/>
                      <a:pt x="990" y="41796"/>
                    </a:cubicBezTo>
                    <a:cubicBezTo>
                      <a:pt x="958" y="41732"/>
                      <a:pt x="831" y="41572"/>
                      <a:pt x="1070" y="41365"/>
                    </a:cubicBezTo>
                    <a:cubicBezTo>
                      <a:pt x="1182" y="41269"/>
                      <a:pt x="1309" y="41205"/>
                      <a:pt x="1453" y="41158"/>
                    </a:cubicBezTo>
                    <a:lnTo>
                      <a:pt x="1916" y="40998"/>
                    </a:lnTo>
                    <a:lnTo>
                      <a:pt x="1485" y="40791"/>
                    </a:lnTo>
                    <a:cubicBezTo>
                      <a:pt x="1389" y="40743"/>
                      <a:pt x="1261" y="40695"/>
                      <a:pt x="1197" y="40663"/>
                    </a:cubicBezTo>
                    <a:cubicBezTo>
                      <a:pt x="1118" y="40631"/>
                      <a:pt x="1054" y="40615"/>
                      <a:pt x="990" y="40583"/>
                    </a:cubicBezTo>
                    <a:cubicBezTo>
                      <a:pt x="815" y="40503"/>
                      <a:pt x="400" y="40280"/>
                      <a:pt x="464" y="40073"/>
                    </a:cubicBezTo>
                    <a:cubicBezTo>
                      <a:pt x="499" y="39958"/>
                      <a:pt x="666" y="39926"/>
                      <a:pt x="852" y="39926"/>
                    </a:cubicBezTo>
                    <a:cubicBezTo>
                      <a:pt x="1002" y="39926"/>
                      <a:pt x="1163" y="39947"/>
                      <a:pt x="1277" y="39961"/>
                    </a:cubicBezTo>
                    <a:lnTo>
                      <a:pt x="1437" y="39977"/>
                    </a:lnTo>
                    <a:lnTo>
                      <a:pt x="2474" y="40057"/>
                    </a:lnTo>
                    <a:lnTo>
                      <a:pt x="1533" y="39594"/>
                    </a:lnTo>
                    <a:cubicBezTo>
                      <a:pt x="1245" y="39450"/>
                      <a:pt x="910" y="39259"/>
                      <a:pt x="894" y="38988"/>
                    </a:cubicBezTo>
                    <a:cubicBezTo>
                      <a:pt x="894" y="38908"/>
                      <a:pt x="910" y="38844"/>
                      <a:pt x="974" y="38796"/>
                    </a:cubicBezTo>
                    <a:cubicBezTo>
                      <a:pt x="1068" y="38716"/>
                      <a:pt x="1184" y="38680"/>
                      <a:pt x="1303" y="38680"/>
                    </a:cubicBezTo>
                    <a:cubicBezTo>
                      <a:pt x="1326" y="38680"/>
                      <a:pt x="1350" y="38682"/>
                      <a:pt x="1373" y="38684"/>
                    </a:cubicBezTo>
                    <a:lnTo>
                      <a:pt x="1485" y="38700"/>
                    </a:lnTo>
                    <a:cubicBezTo>
                      <a:pt x="1708" y="38732"/>
                      <a:pt x="2251" y="38796"/>
                      <a:pt x="2442" y="38844"/>
                    </a:cubicBezTo>
                    <a:lnTo>
                      <a:pt x="2506" y="38860"/>
                    </a:lnTo>
                    <a:lnTo>
                      <a:pt x="2634" y="38477"/>
                    </a:lnTo>
                    <a:lnTo>
                      <a:pt x="2570" y="38461"/>
                    </a:lnTo>
                    <a:lnTo>
                      <a:pt x="2267" y="38365"/>
                    </a:lnTo>
                    <a:cubicBezTo>
                      <a:pt x="1900" y="38158"/>
                      <a:pt x="1517" y="37855"/>
                      <a:pt x="1501" y="37775"/>
                    </a:cubicBezTo>
                    <a:cubicBezTo>
                      <a:pt x="1501" y="37761"/>
                      <a:pt x="1606" y="37653"/>
                      <a:pt x="2292" y="37653"/>
                    </a:cubicBezTo>
                    <a:cubicBezTo>
                      <a:pt x="2405" y="37653"/>
                      <a:pt x="2534" y="37656"/>
                      <a:pt x="2681" y="37663"/>
                    </a:cubicBezTo>
                    <a:cubicBezTo>
                      <a:pt x="3415" y="37695"/>
                      <a:pt x="6048" y="38046"/>
                      <a:pt x="8043" y="38349"/>
                    </a:cubicBezTo>
                    <a:lnTo>
                      <a:pt x="8984" y="38493"/>
                    </a:lnTo>
                    <a:lnTo>
                      <a:pt x="8186" y="37982"/>
                    </a:lnTo>
                    <a:cubicBezTo>
                      <a:pt x="7149" y="37328"/>
                      <a:pt x="6271" y="36562"/>
                      <a:pt x="6271" y="36355"/>
                    </a:cubicBezTo>
                    <a:cubicBezTo>
                      <a:pt x="6271" y="36355"/>
                      <a:pt x="6319" y="36307"/>
                      <a:pt x="6527" y="36307"/>
                    </a:cubicBezTo>
                    <a:cubicBezTo>
                      <a:pt x="6756" y="36301"/>
                      <a:pt x="6977" y="36297"/>
                      <a:pt x="7190" y="36297"/>
                    </a:cubicBezTo>
                    <a:cubicBezTo>
                      <a:pt x="10689" y="36297"/>
                      <a:pt x="12082" y="37134"/>
                      <a:pt x="12654" y="37871"/>
                    </a:cubicBezTo>
                    <a:cubicBezTo>
                      <a:pt x="13005" y="38301"/>
                      <a:pt x="13133" y="38876"/>
                      <a:pt x="13005" y="39418"/>
                    </a:cubicBezTo>
                    <a:lnTo>
                      <a:pt x="12909" y="39737"/>
                    </a:lnTo>
                    <a:lnTo>
                      <a:pt x="12909" y="39737"/>
                    </a:lnTo>
                    <a:lnTo>
                      <a:pt x="13228" y="39674"/>
                    </a:lnTo>
                    <a:cubicBezTo>
                      <a:pt x="13372" y="39642"/>
                      <a:pt x="13484" y="39594"/>
                      <a:pt x="13611" y="39514"/>
                    </a:cubicBezTo>
                    <a:cubicBezTo>
                      <a:pt x="13643" y="39498"/>
                      <a:pt x="13691" y="39482"/>
                      <a:pt x="13723" y="39450"/>
                    </a:cubicBezTo>
                    <a:lnTo>
                      <a:pt x="28227" y="32829"/>
                    </a:lnTo>
                    <a:cubicBezTo>
                      <a:pt x="28259" y="32813"/>
                      <a:pt x="28275" y="32797"/>
                      <a:pt x="28323" y="32781"/>
                    </a:cubicBezTo>
                    <a:cubicBezTo>
                      <a:pt x="28434" y="32749"/>
                      <a:pt x="28546" y="32701"/>
                      <a:pt x="28642" y="32621"/>
                    </a:cubicBezTo>
                    <a:cubicBezTo>
                      <a:pt x="28706" y="32541"/>
                      <a:pt x="28753" y="32430"/>
                      <a:pt x="28769" y="32334"/>
                    </a:cubicBezTo>
                    <a:lnTo>
                      <a:pt x="30716" y="24723"/>
                    </a:lnTo>
                    <a:cubicBezTo>
                      <a:pt x="30876" y="24212"/>
                      <a:pt x="31003" y="23670"/>
                      <a:pt x="31147" y="23159"/>
                    </a:cubicBezTo>
                    <a:cubicBezTo>
                      <a:pt x="31402" y="22138"/>
                      <a:pt x="31657" y="21053"/>
                      <a:pt x="31929" y="19745"/>
                    </a:cubicBezTo>
                    <a:lnTo>
                      <a:pt x="31945" y="19649"/>
                    </a:lnTo>
                    <a:cubicBezTo>
                      <a:pt x="32136" y="18771"/>
                      <a:pt x="32328" y="17862"/>
                      <a:pt x="32567" y="16984"/>
                    </a:cubicBezTo>
                    <a:cubicBezTo>
                      <a:pt x="32790" y="16202"/>
                      <a:pt x="33046" y="15452"/>
                      <a:pt x="33349" y="14703"/>
                    </a:cubicBezTo>
                    <a:cubicBezTo>
                      <a:pt x="33620" y="14032"/>
                      <a:pt x="33923" y="13378"/>
                      <a:pt x="34274" y="12756"/>
                    </a:cubicBezTo>
                    <a:cubicBezTo>
                      <a:pt x="34577" y="12181"/>
                      <a:pt x="34928" y="11623"/>
                      <a:pt x="35311" y="11096"/>
                    </a:cubicBezTo>
                    <a:cubicBezTo>
                      <a:pt x="35662" y="10602"/>
                      <a:pt x="36029" y="10139"/>
                      <a:pt x="36444" y="9692"/>
                    </a:cubicBezTo>
                    <a:cubicBezTo>
                      <a:pt x="36827" y="9293"/>
                      <a:pt x="37226" y="8910"/>
                      <a:pt x="37657" y="8559"/>
                    </a:cubicBezTo>
                    <a:cubicBezTo>
                      <a:pt x="38439" y="7905"/>
                      <a:pt x="39300" y="7363"/>
                      <a:pt x="40210" y="6932"/>
                    </a:cubicBezTo>
                    <a:cubicBezTo>
                      <a:pt x="40641" y="6725"/>
                      <a:pt x="41072" y="6549"/>
                      <a:pt x="41518" y="6389"/>
                    </a:cubicBezTo>
                    <a:cubicBezTo>
                      <a:pt x="41933" y="6246"/>
                      <a:pt x="42364" y="6118"/>
                      <a:pt x="42795" y="6007"/>
                    </a:cubicBezTo>
                    <a:cubicBezTo>
                      <a:pt x="43210" y="5911"/>
                      <a:pt x="43624" y="5831"/>
                      <a:pt x="44055" y="5767"/>
                    </a:cubicBezTo>
                    <a:cubicBezTo>
                      <a:pt x="44454" y="5703"/>
                      <a:pt x="44853" y="5671"/>
                      <a:pt x="45252" y="5640"/>
                    </a:cubicBezTo>
                    <a:cubicBezTo>
                      <a:pt x="45603" y="5608"/>
                      <a:pt x="45986" y="5592"/>
                      <a:pt x="46353" y="5592"/>
                    </a:cubicBezTo>
                    <a:cubicBezTo>
                      <a:pt x="46672" y="5608"/>
                      <a:pt x="47023" y="5608"/>
                      <a:pt x="47342" y="5624"/>
                    </a:cubicBezTo>
                    <a:cubicBezTo>
                      <a:pt x="47645" y="5640"/>
                      <a:pt x="47933" y="5671"/>
                      <a:pt x="48220" y="5703"/>
                    </a:cubicBezTo>
                    <a:cubicBezTo>
                      <a:pt x="48459" y="5719"/>
                      <a:pt x="48698" y="5751"/>
                      <a:pt x="48938" y="5799"/>
                    </a:cubicBezTo>
                    <a:cubicBezTo>
                      <a:pt x="49113" y="5831"/>
                      <a:pt x="49289" y="5863"/>
                      <a:pt x="49464" y="5895"/>
                    </a:cubicBezTo>
                    <a:cubicBezTo>
                      <a:pt x="49576" y="5911"/>
                      <a:pt x="49704" y="5943"/>
                      <a:pt x="49815" y="5959"/>
                    </a:cubicBezTo>
                    <a:lnTo>
                      <a:pt x="50055" y="6022"/>
                    </a:lnTo>
                    <a:lnTo>
                      <a:pt x="50135" y="5927"/>
                    </a:lnTo>
                    <a:cubicBezTo>
                      <a:pt x="50198" y="5847"/>
                      <a:pt x="50198" y="5751"/>
                      <a:pt x="50198" y="5592"/>
                    </a:cubicBezTo>
                    <a:lnTo>
                      <a:pt x="50502" y="805"/>
                    </a:lnTo>
                    <a:lnTo>
                      <a:pt x="50502" y="661"/>
                    </a:lnTo>
                    <a:cubicBezTo>
                      <a:pt x="50486" y="581"/>
                      <a:pt x="50486" y="502"/>
                      <a:pt x="50502" y="422"/>
                    </a:cubicBezTo>
                    <a:close/>
                    <a:moveTo>
                      <a:pt x="50552" y="1"/>
                    </a:moveTo>
                    <a:cubicBezTo>
                      <a:pt x="50466" y="1"/>
                      <a:pt x="50376" y="16"/>
                      <a:pt x="50294" y="39"/>
                    </a:cubicBezTo>
                    <a:cubicBezTo>
                      <a:pt x="50087" y="135"/>
                      <a:pt x="50087" y="406"/>
                      <a:pt x="50087" y="661"/>
                    </a:cubicBezTo>
                    <a:lnTo>
                      <a:pt x="50087" y="757"/>
                    </a:lnTo>
                    <a:lnTo>
                      <a:pt x="49783" y="5544"/>
                    </a:lnTo>
                    <a:lnTo>
                      <a:pt x="49544" y="5496"/>
                    </a:lnTo>
                    <a:cubicBezTo>
                      <a:pt x="49369" y="5464"/>
                      <a:pt x="49177" y="5432"/>
                      <a:pt x="48986" y="5400"/>
                    </a:cubicBezTo>
                    <a:cubicBezTo>
                      <a:pt x="48746" y="5368"/>
                      <a:pt x="48507" y="5336"/>
                      <a:pt x="48252" y="5304"/>
                    </a:cubicBezTo>
                    <a:cubicBezTo>
                      <a:pt x="47964" y="5273"/>
                      <a:pt x="47661" y="5241"/>
                      <a:pt x="47374" y="5225"/>
                    </a:cubicBezTo>
                    <a:cubicBezTo>
                      <a:pt x="47023" y="5193"/>
                      <a:pt x="46672" y="5193"/>
                      <a:pt x="46353" y="5193"/>
                    </a:cubicBezTo>
                    <a:cubicBezTo>
                      <a:pt x="45970" y="5193"/>
                      <a:pt x="45587" y="5209"/>
                      <a:pt x="45204" y="5241"/>
                    </a:cubicBezTo>
                    <a:cubicBezTo>
                      <a:pt x="44805" y="5273"/>
                      <a:pt x="44390" y="5320"/>
                      <a:pt x="43991" y="5368"/>
                    </a:cubicBezTo>
                    <a:cubicBezTo>
                      <a:pt x="43561" y="5432"/>
                      <a:pt x="43114" y="5528"/>
                      <a:pt x="42699" y="5624"/>
                    </a:cubicBezTo>
                    <a:cubicBezTo>
                      <a:pt x="42252" y="5735"/>
                      <a:pt x="41821" y="5863"/>
                      <a:pt x="41391" y="6007"/>
                    </a:cubicBezTo>
                    <a:cubicBezTo>
                      <a:pt x="40928" y="6166"/>
                      <a:pt x="40481" y="6358"/>
                      <a:pt x="40034" y="6565"/>
                    </a:cubicBezTo>
                    <a:cubicBezTo>
                      <a:pt x="39093" y="7012"/>
                      <a:pt x="38199" y="7570"/>
                      <a:pt x="37402" y="8240"/>
                    </a:cubicBezTo>
                    <a:cubicBezTo>
                      <a:pt x="36955" y="8607"/>
                      <a:pt x="36540" y="9006"/>
                      <a:pt x="36157" y="9421"/>
                    </a:cubicBezTo>
                    <a:cubicBezTo>
                      <a:pt x="35726" y="9868"/>
                      <a:pt x="35343" y="10347"/>
                      <a:pt x="34976" y="10857"/>
                    </a:cubicBezTo>
                    <a:cubicBezTo>
                      <a:pt x="34593" y="11400"/>
                      <a:pt x="34242" y="11974"/>
                      <a:pt x="33923" y="12548"/>
                    </a:cubicBezTo>
                    <a:cubicBezTo>
                      <a:pt x="33572" y="13203"/>
                      <a:pt x="33253" y="13873"/>
                      <a:pt x="32982" y="14543"/>
                    </a:cubicBezTo>
                    <a:cubicBezTo>
                      <a:pt x="32679" y="15309"/>
                      <a:pt x="32407" y="16091"/>
                      <a:pt x="32184" y="16873"/>
                    </a:cubicBezTo>
                    <a:cubicBezTo>
                      <a:pt x="31929" y="17766"/>
                      <a:pt x="31737" y="18676"/>
                      <a:pt x="31562" y="19569"/>
                    </a:cubicBezTo>
                    <a:lnTo>
                      <a:pt x="31530" y="19665"/>
                    </a:lnTo>
                    <a:cubicBezTo>
                      <a:pt x="31259" y="20957"/>
                      <a:pt x="31019" y="22058"/>
                      <a:pt x="30764" y="23048"/>
                    </a:cubicBezTo>
                    <a:cubicBezTo>
                      <a:pt x="30620" y="23558"/>
                      <a:pt x="30477" y="24085"/>
                      <a:pt x="30333" y="24611"/>
                    </a:cubicBezTo>
                    <a:lnTo>
                      <a:pt x="28386" y="32174"/>
                    </a:lnTo>
                    <a:cubicBezTo>
                      <a:pt x="28386" y="32190"/>
                      <a:pt x="28371" y="32222"/>
                      <a:pt x="28371" y="32254"/>
                    </a:cubicBezTo>
                    <a:cubicBezTo>
                      <a:pt x="28371" y="32270"/>
                      <a:pt x="28355" y="32302"/>
                      <a:pt x="28355" y="32318"/>
                    </a:cubicBezTo>
                    <a:cubicBezTo>
                      <a:pt x="28307" y="32350"/>
                      <a:pt x="28243" y="32382"/>
                      <a:pt x="28179" y="32398"/>
                    </a:cubicBezTo>
                    <a:cubicBezTo>
                      <a:pt x="28131" y="32414"/>
                      <a:pt x="28099" y="32430"/>
                      <a:pt x="28051" y="32446"/>
                    </a:cubicBezTo>
                    <a:lnTo>
                      <a:pt x="13563" y="39051"/>
                    </a:lnTo>
                    <a:lnTo>
                      <a:pt x="13452" y="39099"/>
                    </a:lnTo>
                    <a:cubicBezTo>
                      <a:pt x="13484" y="38557"/>
                      <a:pt x="13308" y="38030"/>
                      <a:pt x="12973" y="37599"/>
                    </a:cubicBezTo>
                    <a:cubicBezTo>
                      <a:pt x="12089" y="36431"/>
                      <a:pt x="10121" y="35853"/>
                      <a:pt x="7123" y="35853"/>
                    </a:cubicBezTo>
                    <a:cubicBezTo>
                      <a:pt x="6929" y="35853"/>
                      <a:pt x="6730" y="35855"/>
                      <a:pt x="6527" y="35860"/>
                    </a:cubicBezTo>
                    <a:cubicBezTo>
                      <a:pt x="6160" y="35876"/>
                      <a:pt x="5952" y="36004"/>
                      <a:pt x="5905" y="36195"/>
                    </a:cubicBezTo>
                    <a:cubicBezTo>
                      <a:pt x="5777" y="36626"/>
                      <a:pt x="6511" y="37264"/>
                      <a:pt x="7245" y="37791"/>
                    </a:cubicBezTo>
                    <a:cubicBezTo>
                      <a:pt x="5394" y="37520"/>
                      <a:pt x="3352" y="37264"/>
                      <a:pt x="2697" y="37232"/>
                    </a:cubicBezTo>
                    <a:cubicBezTo>
                      <a:pt x="2551" y="37225"/>
                      <a:pt x="2416" y="37222"/>
                      <a:pt x="2291" y="37222"/>
                    </a:cubicBezTo>
                    <a:cubicBezTo>
                      <a:pt x="1561" y="37222"/>
                      <a:pt x="1199" y="37345"/>
                      <a:pt x="1118" y="37631"/>
                    </a:cubicBezTo>
                    <a:cubicBezTo>
                      <a:pt x="1070" y="37839"/>
                      <a:pt x="1213" y="38062"/>
                      <a:pt x="1437" y="38254"/>
                    </a:cubicBezTo>
                    <a:lnTo>
                      <a:pt x="1421" y="38254"/>
                    </a:lnTo>
                    <a:cubicBezTo>
                      <a:pt x="1384" y="38249"/>
                      <a:pt x="1347" y="38247"/>
                      <a:pt x="1310" y="38247"/>
                    </a:cubicBezTo>
                    <a:cubicBezTo>
                      <a:pt x="1089" y="38247"/>
                      <a:pt x="867" y="38327"/>
                      <a:pt x="703" y="38477"/>
                    </a:cubicBezTo>
                    <a:cubicBezTo>
                      <a:pt x="559" y="38605"/>
                      <a:pt x="495" y="38796"/>
                      <a:pt x="495" y="38972"/>
                    </a:cubicBezTo>
                    <a:cubicBezTo>
                      <a:pt x="511" y="39179"/>
                      <a:pt x="607" y="39355"/>
                      <a:pt x="751" y="39498"/>
                    </a:cubicBezTo>
                    <a:cubicBezTo>
                      <a:pt x="464" y="39530"/>
                      <a:pt x="176" y="39658"/>
                      <a:pt x="97" y="39929"/>
                    </a:cubicBezTo>
                    <a:cubicBezTo>
                      <a:pt x="1" y="40184"/>
                      <a:pt x="65" y="40567"/>
                      <a:pt x="831" y="40918"/>
                    </a:cubicBezTo>
                    <a:lnTo>
                      <a:pt x="910" y="40950"/>
                    </a:lnTo>
                    <a:cubicBezTo>
                      <a:pt x="878" y="40982"/>
                      <a:pt x="846" y="40998"/>
                      <a:pt x="815" y="41030"/>
                    </a:cubicBezTo>
                    <a:cubicBezTo>
                      <a:pt x="495" y="41253"/>
                      <a:pt x="432" y="41684"/>
                      <a:pt x="671" y="41987"/>
                    </a:cubicBezTo>
                    <a:cubicBezTo>
                      <a:pt x="862" y="42227"/>
                      <a:pt x="1102" y="42418"/>
                      <a:pt x="1373" y="42546"/>
                    </a:cubicBezTo>
                    <a:cubicBezTo>
                      <a:pt x="1836" y="42785"/>
                      <a:pt x="2314" y="42992"/>
                      <a:pt x="2809" y="43136"/>
                    </a:cubicBezTo>
                    <a:cubicBezTo>
                      <a:pt x="4293" y="43615"/>
                      <a:pt x="5809" y="43966"/>
                      <a:pt x="7357" y="44173"/>
                    </a:cubicBezTo>
                    <a:cubicBezTo>
                      <a:pt x="8378" y="44333"/>
                      <a:pt x="9447" y="44429"/>
                      <a:pt x="10596" y="44476"/>
                    </a:cubicBezTo>
                    <a:cubicBezTo>
                      <a:pt x="11170" y="44492"/>
                      <a:pt x="11744" y="44508"/>
                      <a:pt x="12319" y="44524"/>
                    </a:cubicBezTo>
                    <a:cubicBezTo>
                      <a:pt x="12638" y="44532"/>
                      <a:pt x="12961" y="44536"/>
                      <a:pt x="13288" y="44536"/>
                    </a:cubicBezTo>
                    <a:cubicBezTo>
                      <a:pt x="13615" y="44536"/>
                      <a:pt x="13946" y="44532"/>
                      <a:pt x="14281" y="44524"/>
                    </a:cubicBezTo>
                    <a:cubicBezTo>
                      <a:pt x="15015" y="44508"/>
                      <a:pt x="15765" y="44492"/>
                      <a:pt x="16499" y="44444"/>
                    </a:cubicBezTo>
                    <a:cubicBezTo>
                      <a:pt x="17297" y="44413"/>
                      <a:pt x="18079" y="44365"/>
                      <a:pt x="18861" y="44285"/>
                    </a:cubicBezTo>
                    <a:cubicBezTo>
                      <a:pt x="19690" y="44221"/>
                      <a:pt x="20520" y="44141"/>
                      <a:pt x="21334" y="44030"/>
                    </a:cubicBezTo>
                    <a:cubicBezTo>
                      <a:pt x="22196" y="43934"/>
                      <a:pt x="23041" y="43806"/>
                      <a:pt x="23855" y="43663"/>
                    </a:cubicBezTo>
                    <a:cubicBezTo>
                      <a:pt x="24733" y="43503"/>
                      <a:pt x="25594" y="43344"/>
                      <a:pt x="26408" y="43152"/>
                    </a:cubicBezTo>
                    <a:cubicBezTo>
                      <a:pt x="27270" y="42961"/>
                      <a:pt x="28099" y="42737"/>
                      <a:pt x="28881" y="42498"/>
                    </a:cubicBezTo>
                    <a:cubicBezTo>
                      <a:pt x="29711" y="42259"/>
                      <a:pt x="30509" y="41971"/>
                      <a:pt x="31259" y="41684"/>
                    </a:cubicBezTo>
                    <a:cubicBezTo>
                      <a:pt x="32024" y="41381"/>
                      <a:pt x="32758" y="41046"/>
                      <a:pt x="33492" y="40679"/>
                    </a:cubicBezTo>
                    <a:cubicBezTo>
                      <a:pt x="34179" y="40328"/>
                      <a:pt x="34849" y="39929"/>
                      <a:pt x="35503" y="39482"/>
                    </a:cubicBezTo>
                    <a:cubicBezTo>
                      <a:pt x="36109" y="39067"/>
                      <a:pt x="36700" y="38589"/>
                      <a:pt x="37242" y="38078"/>
                    </a:cubicBezTo>
                    <a:cubicBezTo>
                      <a:pt x="37769" y="37567"/>
                      <a:pt x="38247" y="37025"/>
                      <a:pt x="38662" y="36419"/>
                    </a:cubicBezTo>
                    <a:cubicBezTo>
                      <a:pt x="39077" y="35828"/>
                      <a:pt x="39428" y="35190"/>
                      <a:pt x="39715" y="34520"/>
                    </a:cubicBezTo>
                    <a:cubicBezTo>
                      <a:pt x="39939" y="33977"/>
                      <a:pt x="40098" y="33419"/>
                      <a:pt x="40226" y="32844"/>
                    </a:cubicBezTo>
                    <a:lnTo>
                      <a:pt x="40832" y="38014"/>
                    </a:lnTo>
                    <a:cubicBezTo>
                      <a:pt x="40832" y="38062"/>
                      <a:pt x="40848" y="38126"/>
                      <a:pt x="40864" y="38190"/>
                    </a:cubicBezTo>
                    <a:cubicBezTo>
                      <a:pt x="40880" y="38301"/>
                      <a:pt x="40896" y="38397"/>
                      <a:pt x="40896" y="38509"/>
                    </a:cubicBezTo>
                    <a:cubicBezTo>
                      <a:pt x="40880" y="38525"/>
                      <a:pt x="40880" y="38557"/>
                      <a:pt x="40864" y="38589"/>
                    </a:cubicBezTo>
                    <a:lnTo>
                      <a:pt x="35551" y="50396"/>
                    </a:lnTo>
                    <a:cubicBezTo>
                      <a:pt x="35535" y="50428"/>
                      <a:pt x="35519" y="50460"/>
                      <a:pt x="35487" y="50508"/>
                    </a:cubicBezTo>
                    <a:cubicBezTo>
                      <a:pt x="35439" y="50603"/>
                      <a:pt x="35391" y="50699"/>
                      <a:pt x="35359" y="50811"/>
                    </a:cubicBezTo>
                    <a:lnTo>
                      <a:pt x="35359" y="50827"/>
                    </a:lnTo>
                    <a:lnTo>
                      <a:pt x="35279" y="51018"/>
                    </a:lnTo>
                    <a:lnTo>
                      <a:pt x="52480" y="58262"/>
                    </a:lnTo>
                    <a:lnTo>
                      <a:pt x="52528" y="58294"/>
                    </a:lnTo>
                    <a:cubicBezTo>
                      <a:pt x="52592" y="58342"/>
                      <a:pt x="52672" y="58358"/>
                      <a:pt x="52751" y="58374"/>
                    </a:cubicBezTo>
                    <a:lnTo>
                      <a:pt x="52799" y="58183"/>
                    </a:lnTo>
                    <a:lnTo>
                      <a:pt x="52799" y="58374"/>
                    </a:lnTo>
                    <a:lnTo>
                      <a:pt x="52879" y="58374"/>
                    </a:lnTo>
                    <a:cubicBezTo>
                      <a:pt x="52959" y="58358"/>
                      <a:pt x="53023" y="58326"/>
                      <a:pt x="53102" y="58278"/>
                    </a:cubicBezTo>
                    <a:lnTo>
                      <a:pt x="53166" y="58246"/>
                    </a:lnTo>
                    <a:lnTo>
                      <a:pt x="70351" y="51002"/>
                    </a:lnTo>
                    <a:lnTo>
                      <a:pt x="64894" y="38892"/>
                    </a:lnTo>
                    <a:cubicBezTo>
                      <a:pt x="64878" y="38844"/>
                      <a:pt x="64862" y="38796"/>
                      <a:pt x="64830" y="38764"/>
                    </a:cubicBezTo>
                    <a:cubicBezTo>
                      <a:pt x="64782" y="38668"/>
                      <a:pt x="64750" y="38589"/>
                      <a:pt x="64718" y="38493"/>
                    </a:cubicBezTo>
                    <a:lnTo>
                      <a:pt x="64718" y="38461"/>
                    </a:lnTo>
                    <a:cubicBezTo>
                      <a:pt x="64734" y="38301"/>
                      <a:pt x="64750" y="38142"/>
                      <a:pt x="64766" y="37966"/>
                    </a:cubicBezTo>
                    <a:lnTo>
                      <a:pt x="65197" y="33387"/>
                    </a:lnTo>
                    <a:cubicBezTo>
                      <a:pt x="65229" y="33562"/>
                      <a:pt x="65277" y="33738"/>
                      <a:pt x="65325" y="33914"/>
                    </a:cubicBezTo>
                    <a:cubicBezTo>
                      <a:pt x="65532" y="34616"/>
                      <a:pt x="65819" y="35286"/>
                      <a:pt x="66170" y="35924"/>
                    </a:cubicBezTo>
                    <a:cubicBezTo>
                      <a:pt x="66521" y="36546"/>
                      <a:pt x="66952" y="37137"/>
                      <a:pt x="67431" y="37663"/>
                    </a:cubicBezTo>
                    <a:cubicBezTo>
                      <a:pt x="67925" y="38222"/>
                      <a:pt x="68468" y="38716"/>
                      <a:pt x="69042" y="39163"/>
                    </a:cubicBezTo>
                    <a:cubicBezTo>
                      <a:pt x="69649" y="39642"/>
                      <a:pt x="70287" y="40057"/>
                      <a:pt x="70941" y="40440"/>
                    </a:cubicBezTo>
                    <a:cubicBezTo>
                      <a:pt x="71643" y="40838"/>
                      <a:pt x="72361" y="41189"/>
                      <a:pt x="73095" y="41493"/>
                    </a:cubicBezTo>
                    <a:cubicBezTo>
                      <a:pt x="73829" y="41812"/>
                      <a:pt x="74595" y="42099"/>
                      <a:pt x="75425" y="42370"/>
                    </a:cubicBezTo>
                    <a:cubicBezTo>
                      <a:pt x="76191" y="42610"/>
                      <a:pt x="77020" y="42849"/>
                      <a:pt x="77866" y="43056"/>
                    </a:cubicBezTo>
                    <a:cubicBezTo>
                      <a:pt x="78664" y="43248"/>
                      <a:pt x="79525" y="43439"/>
                      <a:pt x="80403" y="43599"/>
                    </a:cubicBezTo>
                    <a:cubicBezTo>
                      <a:pt x="81217" y="43742"/>
                      <a:pt x="82078" y="43870"/>
                      <a:pt x="82956" y="43998"/>
                    </a:cubicBezTo>
                    <a:cubicBezTo>
                      <a:pt x="83770" y="44093"/>
                      <a:pt x="84615" y="44189"/>
                      <a:pt x="85493" y="44269"/>
                    </a:cubicBezTo>
                    <a:cubicBezTo>
                      <a:pt x="86115" y="44333"/>
                      <a:pt x="86690" y="44349"/>
                      <a:pt x="87280" y="44381"/>
                    </a:cubicBezTo>
                    <a:lnTo>
                      <a:pt x="87663" y="44413"/>
                    </a:lnTo>
                    <a:cubicBezTo>
                      <a:pt x="88078" y="44429"/>
                      <a:pt x="88684" y="44476"/>
                      <a:pt x="89099" y="44492"/>
                    </a:cubicBezTo>
                    <a:cubicBezTo>
                      <a:pt x="89817" y="44524"/>
                      <a:pt x="90567" y="44556"/>
                      <a:pt x="91301" y="44556"/>
                    </a:cubicBezTo>
                    <a:lnTo>
                      <a:pt x="93280" y="44556"/>
                    </a:lnTo>
                    <a:cubicBezTo>
                      <a:pt x="93838" y="44556"/>
                      <a:pt x="94412" y="44540"/>
                      <a:pt x="94987" y="44508"/>
                    </a:cubicBezTo>
                    <a:cubicBezTo>
                      <a:pt x="96136" y="44460"/>
                      <a:pt x="97205" y="44365"/>
                      <a:pt x="98226" y="44221"/>
                    </a:cubicBezTo>
                    <a:cubicBezTo>
                      <a:pt x="99774" y="44014"/>
                      <a:pt x="101289" y="43679"/>
                      <a:pt x="102773" y="43216"/>
                    </a:cubicBezTo>
                    <a:cubicBezTo>
                      <a:pt x="103268" y="43056"/>
                      <a:pt x="103747" y="42865"/>
                      <a:pt x="104209" y="42625"/>
                    </a:cubicBezTo>
                    <a:cubicBezTo>
                      <a:pt x="104481" y="42482"/>
                      <a:pt x="104736" y="42306"/>
                      <a:pt x="104927" y="42067"/>
                    </a:cubicBezTo>
                    <a:cubicBezTo>
                      <a:pt x="105151" y="41764"/>
                      <a:pt x="105087" y="41317"/>
                      <a:pt x="104768" y="41094"/>
                    </a:cubicBezTo>
                    <a:cubicBezTo>
                      <a:pt x="104752" y="41078"/>
                      <a:pt x="104720" y="41046"/>
                      <a:pt x="104672" y="41030"/>
                    </a:cubicBezTo>
                    <a:lnTo>
                      <a:pt x="104752" y="40998"/>
                    </a:lnTo>
                    <a:cubicBezTo>
                      <a:pt x="105534" y="40647"/>
                      <a:pt x="105582" y="40264"/>
                      <a:pt x="105502" y="39993"/>
                    </a:cubicBezTo>
                    <a:cubicBezTo>
                      <a:pt x="105406" y="39706"/>
                      <a:pt x="105135" y="39594"/>
                      <a:pt x="104848" y="39578"/>
                    </a:cubicBezTo>
                    <a:cubicBezTo>
                      <a:pt x="104991" y="39434"/>
                      <a:pt x="105071" y="39243"/>
                      <a:pt x="105087" y="39051"/>
                    </a:cubicBezTo>
                    <a:cubicBezTo>
                      <a:pt x="105103" y="38860"/>
                      <a:pt x="105023" y="38684"/>
                      <a:pt x="104895" y="38557"/>
                    </a:cubicBezTo>
                    <a:cubicBezTo>
                      <a:pt x="104718" y="38407"/>
                      <a:pt x="104505" y="38326"/>
                      <a:pt x="104278" y="38326"/>
                    </a:cubicBezTo>
                    <a:cubicBezTo>
                      <a:pt x="104239" y="38326"/>
                      <a:pt x="104201" y="38329"/>
                      <a:pt x="104161" y="38333"/>
                    </a:cubicBezTo>
                    <a:lnTo>
                      <a:pt x="104146" y="38333"/>
                    </a:lnTo>
                    <a:cubicBezTo>
                      <a:pt x="104369" y="38142"/>
                      <a:pt x="104528" y="37918"/>
                      <a:pt x="104465" y="37695"/>
                    </a:cubicBezTo>
                    <a:cubicBezTo>
                      <a:pt x="104383" y="37409"/>
                      <a:pt x="104033" y="37286"/>
                      <a:pt x="103297" y="37286"/>
                    </a:cubicBezTo>
                    <a:cubicBezTo>
                      <a:pt x="103171" y="37286"/>
                      <a:pt x="103034" y="37289"/>
                      <a:pt x="102885" y="37296"/>
                    </a:cubicBezTo>
                    <a:cubicBezTo>
                      <a:pt x="102231" y="37328"/>
                      <a:pt x="100188" y="37599"/>
                      <a:pt x="98354" y="37871"/>
                    </a:cubicBezTo>
                    <a:cubicBezTo>
                      <a:pt x="99072" y="37328"/>
                      <a:pt x="99806" y="36690"/>
                      <a:pt x="99694" y="36275"/>
                    </a:cubicBezTo>
                    <a:cubicBezTo>
                      <a:pt x="99630" y="36068"/>
                      <a:pt x="99423" y="35956"/>
                      <a:pt x="99072" y="35940"/>
                    </a:cubicBezTo>
                    <a:cubicBezTo>
                      <a:pt x="98837" y="35933"/>
                      <a:pt x="98609" y="35930"/>
                      <a:pt x="98386" y="35930"/>
                    </a:cubicBezTo>
                    <a:cubicBezTo>
                      <a:pt x="95423" y="35930"/>
                      <a:pt x="93485" y="36521"/>
                      <a:pt x="92609" y="37663"/>
                    </a:cubicBezTo>
                    <a:cubicBezTo>
                      <a:pt x="92274" y="38094"/>
                      <a:pt x="92099" y="38637"/>
                      <a:pt x="92131" y="39179"/>
                    </a:cubicBezTo>
                    <a:lnTo>
                      <a:pt x="92035" y="39131"/>
                    </a:lnTo>
                    <a:lnTo>
                      <a:pt x="77994" y="32844"/>
                    </a:lnTo>
                    <a:cubicBezTo>
                      <a:pt x="77946" y="32813"/>
                      <a:pt x="77898" y="32797"/>
                      <a:pt x="77834" y="32781"/>
                    </a:cubicBezTo>
                    <a:cubicBezTo>
                      <a:pt x="77754" y="32749"/>
                      <a:pt x="77675" y="32717"/>
                      <a:pt x="77611" y="32653"/>
                    </a:cubicBezTo>
                    <a:lnTo>
                      <a:pt x="75281" y="24595"/>
                    </a:lnTo>
                    <a:cubicBezTo>
                      <a:pt x="74994" y="23606"/>
                      <a:pt x="74723" y="22537"/>
                      <a:pt x="74451" y="21340"/>
                    </a:cubicBezTo>
                    <a:cubicBezTo>
                      <a:pt x="74340" y="20830"/>
                      <a:pt x="74228" y="20319"/>
                      <a:pt x="74116" y="19792"/>
                    </a:cubicBezTo>
                    <a:cubicBezTo>
                      <a:pt x="74005" y="19250"/>
                      <a:pt x="73893" y="18707"/>
                      <a:pt x="73765" y="18149"/>
                    </a:cubicBezTo>
                    <a:cubicBezTo>
                      <a:pt x="73574" y="17287"/>
                      <a:pt x="73335" y="16458"/>
                      <a:pt x="73079" y="15676"/>
                    </a:cubicBezTo>
                    <a:cubicBezTo>
                      <a:pt x="72824" y="14942"/>
                      <a:pt x="72553" y="14224"/>
                      <a:pt x="72234" y="13522"/>
                    </a:cubicBezTo>
                    <a:cubicBezTo>
                      <a:pt x="71930" y="12884"/>
                      <a:pt x="71611" y="12261"/>
                      <a:pt x="71244" y="11671"/>
                    </a:cubicBezTo>
                    <a:cubicBezTo>
                      <a:pt x="70909" y="11128"/>
                      <a:pt x="70542" y="10602"/>
                      <a:pt x="70143" y="10107"/>
                    </a:cubicBezTo>
                    <a:cubicBezTo>
                      <a:pt x="69792" y="9660"/>
                      <a:pt x="69393" y="9230"/>
                      <a:pt x="68979" y="8831"/>
                    </a:cubicBezTo>
                    <a:cubicBezTo>
                      <a:pt x="68580" y="8448"/>
                      <a:pt x="68165" y="8097"/>
                      <a:pt x="67734" y="7778"/>
                    </a:cubicBezTo>
                    <a:cubicBezTo>
                      <a:pt x="67319" y="7474"/>
                      <a:pt x="66888" y="7203"/>
                      <a:pt x="66457" y="6948"/>
                    </a:cubicBezTo>
                    <a:cubicBezTo>
                      <a:pt x="66027" y="6725"/>
                      <a:pt x="65596" y="6501"/>
                      <a:pt x="65149" y="6326"/>
                    </a:cubicBezTo>
                    <a:cubicBezTo>
                      <a:pt x="64734" y="6150"/>
                      <a:pt x="64303" y="5991"/>
                      <a:pt x="63873" y="5879"/>
                    </a:cubicBezTo>
                    <a:cubicBezTo>
                      <a:pt x="63458" y="5751"/>
                      <a:pt x="63027" y="5655"/>
                      <a:pt x="62612" y="5576"/>
                    </a:cubicBezTo>
                    <a:cubicBezTo>
                      <a:pt x="62213" y="5496"/>
                      <a:pt x="61798" y="5432"/>
                      <a:pt x="61383" y="5400"/>
                    </a:cubicBezTo>
                    <a:cubicBezTo>
                      <a:pt x="61016" y="5352"/>
                      <a:pt x="60634" y="5320"/>
                      <a:pt x="60251" y="5320"/>
                    </a:cubicBezTo>
                    <a:cubicBezTo>
                      <a:pt x="59900" y="5320"/>
                      <a:pt x="59549" y="5320"/>
                      <a:pt x="59213" y="5336"/>
                    </a:cubicBezTo>
                    <a:cubicBezTo>
                      <a:pt x="58894" y="5352"/>
                      <a:pt x="58591" y="5368"/>
                      <a:pt x="58288" y="5400"/>
                    </a:cubicBezTo>
                    <a:cubicBezTo>
                      <a:pt x="58033" y="5432"/>
                      <a:pt x="57761" y="5464"/>
                      <a:pt x="57506" y="5496"/>
                    </a:cubicBezTo>
                    <a:cubicBezTo>
                      <a:pt x="57299" y="5528"/>
                      <a:pt x="57091" y="5576"/>
                      <a:pt x="56884" y="5608"/>
                    </a:cubicBezTo>
                    <a:cubicBezTo>
                      <a:pt x="56724" y="5640"/>
                      <a:pt x="56581" y="5671"/>
                      <a:pt x="56437" y="5703"/>
                    </a:cubicBezTo>
                    <a:lnTo>
                      <a:pt x="56437" y="422"/>
                    </a:lnTo>
                    <a:cubicBezTo>
                      <a:pt x="56469" y="310"/>
                      <a:pt x="56453" y="199"/>
                      <a:pt x="56405" y="103"/>
                    </a:cubicBezTo>
                    <a:lnTo>
                      <a:pt x="56357" y="7"/>
                    </a:lnTo>
                    <a:lnTo>
                      <a:pt x="50645" y="7"/>
                    </a:lnTo>
                    <a:cubicBezTo>
                      <a:pt x="50615" y="3"/>
                      <a:pt x="50584" y="1"/>
                      <a:pt x="50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10854350" y="6149800"/>
                <a:ext cx="61050" cy="63825"/>
              </a:xfrm>
              <a:custGeom>
                <a:avLst/>
                <a:gdLst/>
                <a:ahLst/>
                <a:cxnLst/>
                <a:rect l="l" t="t" r="r" b="b"/>
                <a:pathLst>
                  <a:path w="2442" h="2553" extrusionOk="0">
                    <a:moveTo>
                      <a:pt x="2330" y="0"/>
                    </a:moveTo>
                    <a:lnTo>
                      <a:pt x="1931" y="48"/>
                    </a:lnTo>
                    <a:cubicBezTo>
                      <a:pt x="2027" y="527"/>
                      <a:pt x="1899" y="1021"/>
                      <a:pt x="1596" y="1420"/>
                    </a:cubicBezTo>
                    <a:cubicBezTo>
                      <a:pt x="1038" y="2090"/>
                      <a:pt x="17" y="2154"/>
                      <a:pt x="1" y="2154"/>
                    </a:cubicBezTo>
                    <a:lnTo>
                      <a:pt x="17" y="2553"/>
                    </a:lnTo>
                    <a:cubicBezTo>
                      <a:pt x="80" y="2553"/>
                      <a:pt x="1245" y="2473"/>
                      <a:pt x="1899" y="1675"/>
                    </a:cubicBezTo>
                    <a:cubicBezTo>
                      <a:pt x="2282" y="1197"/>
                      <a:pt x="2442" y="590"/>
                      <a:pt x="2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10985200" y="6208025"/>
                <a:ext cx="106925" cy="25550"/>
              </a:xfrm>
              <a:custGeom>
                <a:avLst/>
                <a:gdLst/>
                <a:ahLst/>
                <a:cxnLst/>
                <a:rect l="l" t="t" r="r" b="b"/>
                <a:pathLst>
                  <a:path w="4277" h="1022" extrusionOk="0">
                    <a:moveTo>
                      <a:pt x="4212" y="1"/>
                    </a:moveTo>
                    <a:lnTo>
                      <a:pt x="0" y="639"/>
                    </a:lnTo>
                    <a:lnTo>
                      <a:pt x="64" y="1022"/>
                    </a:lnTo>
                    <a:lnTo>
                      <a:pt x="4276" y="400"/>
                    </a:lnTo>
                    <a:lnTo>
                      <a:pt x="4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10985200" y="6178500"/>
                <a:ext cx="105325" cy="22775"/>
              </a:xfrm>
              <a:custGeom>
                <a:avLst/>
                <a:gdLst/>
                <a:ahLst/>
                <a:cxnLst/>
                <a:rect l="l" t="t" r="r" b="b"/>
                <a:pathLst>
                  <a:path w="4213" h="911" extrusionOk="0">
                    <a:moveTo>
                      <a:pt x="4165" y="1"/>
                    </a:moveTo>
                    <a:lnTo>
                      <a:pt x="0" y="511"/>
                    </a:lnTo>
                    <a:lnTo>
                      <a:pt x="48" y="910"/>
                    </a:lnTo>
                    <a:lnTo>
                      <a:pt x="4212" y="400"/>
                    </a:lnTo>
                    <a:lnTo>
                      <a:pt x="41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10976825" y="6149800"/>
                <a:ext cx="91350" cy="25950"/>
              </a:xfrm>
              <a:custGeom>
                <a:avLst/>
                <a:gdLst/>
                <a:ahLst/>
                <a:cxnLst/>
                <a:rect l="l" t="t" r="r" b="b"/>
                <a:pathLst>
                  <a:path w="3654" h="1038" extrusionOk="0">
                    <a:moveTo>
                      <a:pt x="3590" y="0"/>
                    </a:moveTo>
                    <a:lnTo>
                      <a:pt x="0" y="638"/>
                    </a:lnTo>
                    <a:lnTo>
                      <a:pt x="80" y="1037"/>
                    </a:lnTo>
                    <a:lnTo>
                      <a:pt x="3654" y="399"/>
                    </a:lnTo>
                    <a:lnTo>
                      <a:pt x="35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10974825" y="6157375"/>
                <a:ext cx="24350" cy="91375"/>
              </a:xfrm>
              <a:custGeom>
                <a:avLst/>
                <a:gdLst/>
                <a:ahLst/>
                <a:cxnLst/>
                <a:rect l="l" t="t" r="r" b="b"/>
                <a:pathLst>
                  <a:path w="974" h="3655" extrusionOk="0">
                    <a:moveTo>
                      <a:pt x="399" y="0"/>
                    </a:moveTo>
                    <a:lnTo>
                      <a:pt x="0" y="64"/>
                    </a:lnTo>
                    <a:lnTo>
                      <a:pt x="575" y="3654"/>
                    </a:lnTo>
                    <a:lnTo>
                      <a:pt x="974" y="3590"/>
                    </a:lnTo>
                    <a:lnTo>
                      <a:pt x="3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8697100" y="6148600"/>
                <a:ext cx="61050" cy="64250"/>
              </a:xfrm>
              <a:custGeom>
                <a:avLst/>
                <a:gdLst/>
                <a:ahLst/>
                <a:cxnLst/>
                <a:rect l="l" t="t" r="r" b="b"/>
                <a:pathLst>
                  <a:path w="2442" h="2570" extrusionOk="0">
                    <a:moveTo>
                      <a:pt x="96" y="0"/>
                    </a:moveTo>
                    <a:lnTo>
                      <a:pt x="96" y="0"/>
                    </a:lnTo>
                    <a:cubicBezTo>
                      <a:pt x="1" y="591"/>
                      <a:pt x="160" y="1213"/>
                      <a:pt x="527" y="1691"/>
                    </a:cubicBezTo>
                    <a:cubicBezTo>
                      <a:pt x="1213" y="2489"/>
                      <a:pt x="2378" y="2569"/>
                      <a:pt x="2426" y="2569"/>
                    </a:cubicBezTo>
                    <a:lnTo>
                      <a:pt x="2442" y="2170"/>
                    </a:lnTo>
                    <a:cubicBezTo>
                      <a:pt x="2442" y="2170"/>
                      <a:pt x="1389" y="2090"/>
                      <a:pt x="846" y="1420"/>
                    </a:cubicBezTo>
                    <a:cubicBezTo>
                      <a:pt x="527" y="1037"/>
                      <a:pt x="415" y="543"/>
                      <a:pt x="495" y="48"/>
                    </a:cubicBezTo>
                    <a:lnTo>
                      <a:pt x="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9337325" y="6067625"/>
                <a:ext cx="955000" cy="576025"/>
              </a:xfrm>
              <a:custGeom>
                <a:avLst/>
                <a:gdLst/>
                <a:ahLst/>
                <a:cxnLst/>
                <a:rect l="l" t="t" r="r" b="b"/>
                <a:pathLst>
                  <a:path w="38200" h="23041" extrusionOk="0">
                    <a:moveTo>
                      <a:pt x="32727" y="0"/>
                    </a:moveTo>
                    <a:lnTo>
                      <a:pt x="4804" y="239"/>
                    </a:lnTo>
                    <a:lnTo>
                      <a:pt x="4213" y="3096"/>
                    </a:lnTo>
                    <a:lnTo>
                      <a:pt x="1" y="15876"/>
                    </a:lnTo>
                    <a:lnTo>
                      <a:pt x="18781" y="23041"/>
                    </a:lnTo>
                    <a:lnTo>
                      <a:pt x="38200" y="15956"/>
                    </a:lnTo>
                    <a:lnTo>
                      <a:pt x="33301" y="3287"/>
                    </a:lnTo>
                    <a:lnTo>
                      <a:pt x="327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9330950" y="6062425"/>
                <a:ext cx="967750" cy="586400"/>
              </a:xfrm>
              <a:custGeom>
                <a:avLst/>
                <a:gdLst/>
                <a:ahLst/>
                <a:cxnLst/>
                <a:rect l="l" t="t" r="r" b="b"/>
                <a:pathLst>
                  <a:path w="38710" h="23456" extrusionOk="0">
                    <a:moveTo>
                      <a:pt x="32806" y="416"/>
                    </a:moveTo>
                    <a:lnTo>
                      <a:pt x="33365" y="3575"/>
                    </a:lnTo>
                    <a:lnTo>
                      <a:pt x="38183" y="16052"/>
                    </a:lnTo>
                    <a:lnTo>
                      <a:pt x="19036" y="23025"/>
                    </a:lnTo>
                    <a:lnTo>
                      <a:pt x="495" y="15957"/>
                    </a:lnTo>
                    <a:lnTo>
                      <a:pt x="4660" y="3351"/>
                    </a:lnTo>
                    <a:lnTo>
                      <a:pt x="5234" y="639"/>
                    </a:lnTo>
                    <a:lnTo>
                      <a:pt x="32806" y="416"/>
                    </a:lnTo>
                    <a:close/>
                    <a:moveTo>
                      <a:pt x="33157" y="1"/>
                    </a:moveTo>
                    <a:lnTo>
                      <a:pt x="4915" y="240"/>
                    </a:lnTo>
                    <a:lnTo>
                      <a:pt x="4277" y="3240"/>
                    </a:lnTo>
                    <a:lnTo>
                      <a:pt x="1" y="16196"/>
                    </a:lnTo>
                    <a:lnTo>
                      <a:pt x="18956" y="23424"/>
                    </a:lnTo>
                    <a:lnTo>
                      <a:pt x="19020" y="23456"/>
                    </a:lnTo>
                    <a:lnTo>
                      <a:pt x="38710" y="16276"/>
                    </a:lnTo>
                    <a:lnTo>
                      <a:pt x="33748" y="3463"/>
                    </a:lnTo>
                    <a:lnTo>
                      <a:pt x="33157" y="1"/>
                    </a:lnTo>
                    <a:close/>
                  </a:path>
                </a:pathLst>
              </a:custGeom>
              <a:solidFill>
                <a:srgbClr val="FF6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9199725" y="5323250"/>
                <a:ext cx="1205100" cy="1074850"/>
              </a:xfrm>
              <a:custGeom>
                <a:avLst/>
                <a:gdLst/>
                <a:ahLst/>
                <a:cxnLst/>
                <a:rect l="l" t="t" r="r" b="b"/>
                <a:pathLst>
                  <a:path w="48204" h="42994" extrusionOk="0">
                    <a:moveTo>
                      <a:pt x="17799" y="1"/>
                    </a:moveTo>
                    <a:cubicBezTo>
                      <a:pt x="13242" y="1"/>
                      <a:pt x="5985" y="853"/>
                      <a:pt x="2952" y="14250"/>
                    </a:cubicBezTo>
                    <a:cubicBezTo>
                      <a:pt x="2521" y="16149"/>
                      <a:pt x="543" y="23361"/>
                      <a:pt x="0" y="25244"/>
                    </a:cubicBezTo>
                    <a:lnTo>
                      <a:pt x="11090" y="26329"/>
                    </a:lnTo>
                    <a:lnTo>
                      <a:pt x="7021" y="40498"/>
                    </a:lnTo>
                    <a:cubicBezTo>
                      <a:pt x="12518" y="42148"/>
                      <a:pt x="18231" y="42994"/>
                      <a:pt x="23982" y="42994"/>
                    </a:cubicBezTo>
                    <a:cubicBezTo>
                      <a:pt x="24290" y="42994"/>
                      <a:pt x="24599" y="42992"/>
                      <a:pt x="24907" y="42987"/>
                    </a:cubicBezTo>
                    <a:cubicBezTo>
                      <a:pt x="30540" y="42907"/>
                      <a:pt x="36156" y="42013"/>
                      <a:pt x="41549" y="40338"/>
                    </a:cubicBezTo>
                    <a:lnTo>
                      <a:pt x="37465" y="25435"/>
                    </a:lnTo>
                    <a:lnTo>
                      <a:pt x="48203" y="24956"/>
                    </a:lnTo>
                    <a:cubicBezTo>
                      <a:pt x="47661" y="23074"/>
                      <a:pt x="45602" y="15479"/>
                      <a:pt x="45203" y="13564"/>
                    </a:cubicBezTo>
                    <a:cubicBezTo>
                      <a:pt x="42954" y="2490"/>
                      <a:pt x="36316" y="304"/>
                      <a:pt x="31896" y="145"/>
                    </a:cubicBezTo>
                    <a:cubicBezTo>
                      <a:pt x="31896" y="145"/>
                      <a:pt x="29761" y="5590"/>
                      <a:pt x="24883" y="5590"/>
                    </a:cubicBezTo>
                    <a:cubicBezTo>
                      <a:pt x="24807" y="5590"/>
                      <a:pt x="24730" y="5589"/>
                      <a:pt x="24652" y="5586"/>
                    </a:cubicBezTo>
                    <a:cubicBezTo>
                      <a:pt x="19610" y="5410"/>
                      <a:pt x="17935" y="1"/>
                      <a:pt x="17935" y="1"/>
                    </a:cubicBezTo>
                    <a:cubicBezTo>
                      <a:pt x="17890" y="1"/>
                      <a:pt x="17845" y="1"/>
                      <a:pt x="177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9193325" y="5318475"/>
                <a:ext cx="1217875" cy="1084650"/>
              </a:xfrm>
              <a:custGeom>
                <a:avLst/>
                <a:gdLst/>
                <a:ahLst/>
                <a:cxnLst/>
                <a:rect l="l" t="t" r="r" b="b"/>
                <a:pathLst>
                  <a:path w="48715" h="43386" extrusionOk="0">
                    <a:moveTo>
                      <a:pt x="17780" y="383"/>
                    </a:moveTo>
                    <a:cubicBezTo>
                      <a:pt x="17871" y="383"/>
                      <a:pt x="17960" y="383"/>
                      <a:pt x="18047" y="384"/>
                    </a:cubicBezTo>
                    <a:cubicBezTo>
                      <a:pt x="18366" y="1261"/>
                      <a:pt x="20249" y="5809"/>
                      <a:pt x="24908" y="5968"/>
                    </a:cubicBezTo>
                    <a:lnTo>
                      <a:pt x="25131" y="5968"/>
                    </a:lnTo>
                    <a:cubicBezTo>
                      <a:pt x="29663" y="5968"/>
                      <a:pt x="31897" y="1389"/>
                      <a:pt x="32280" y="543"/>
                    </a:cubicBezTo>
                    <a:cubicBezTo>
                      <a:pt x="37051" y="751"/>
                      <a:pt x="43114" y="3256"/>
                      <a:pt x="45268" y="13803"/>
                    </a:cubicBezTo>
                    <a:cubicBezTo>
                      <a:pt x="45635" y="15622"/>
                      <a:pt x="47550" y="22690"/>
                      <a:pt x="48188" y="24956"/>
                    </a:cubicBezTo>
                    <a:lnTo>
                      <a:pt x="37465" y="25435"/>
                    </a:lnTo>
                    <a:lnTo>
                      <a:pt x="41550" y="40385"/>
                    </a:lnTo>
                    <a:cubicBezTo>
                      <a:pt x="36237" y="42029"/>
                      <a:pt x="30716" y="42906"/>
                      <a:pt x="25163" y="42986"/>
                    </a:cubicBezTo>
                    <a:cubicBezTo>
                      <a:pt x="24896" y="42990"/>
                      <a:pt x="24629" y="42992"/>
                      <a:pt x="24362" y="42992"/>
                    </a:cubicBezTo>
                    <a:cubicBezTo>
                      <a:pt x="18650" y="42992"/>
                      <a:pt x="12989" y="42176"/>
                      <a:pt x="7516" y="40545"/>
                    </a:cubicBezTo>
                    <a:lnTo>
                      <a:pt x="11601" y="26344"/>
                    </a:lnTo>
                    <a:lnTo>
                      <a:pt x="511" y="25243"/>
                    </a:lnTo>
                    <a:cubicBezTo>
                      <a:pt x="1134" y="23089"/>
                      <a:pt x="3001" y="16308"/>
                      <a:pt x="3415" y="14473"/>
                    </a:cubicBezTo>
                    <a:cubicBezTo>
                      <a:pt x="6497" y="853"/>
                      <a:pt x="14120" y="383"/>
                      <a:pt x="17780" y="383"/>
                    </a:cubicBezTo>
                    <a:close/>
                    <a:moveTo>
                      <a:pt x="18047" y="1"/>
                    </a:moveTo>
                    <a:cubicBezTo>
                      <a:pt x="12542" y="1"/>
                      <a:pt x="5905" y="1692"/>
                      <a:pt x="3032" y="14409"/>
                    </a:cubicBezTo>
                    <a:cubicBezTo>
                      <a:pt x="2586" y="16292"/>
                      <a:pt x="607" y="23536"/>
                      <a:pt x="65" y="25371"/>
                    </a:cubicBezTo>
                    <a:lnTo>
                      <a:pt x="1" y="25610"/>
                    </a:lnTo>
                    <a:lnTo>
                      <a:pt x="11090" y="26695"/>
                    </a:lnTo>
                    <a:lnTo>
                      <a:pt x="7021" y="40816"/>
                    </a:lnTo>
                    <a:lnTo>
                      <a:pt x="7213" y="40880"/>
                    </a:lnTo>
                    <a:cubicBezTo>
                      <a:pt x="12750" y="42539"/>
                      <a:pt x="18494" y="43385"/>
                      <a:pt x="24270" y="43385"/>
                    </a:cubicBezTo>
                    <a:lnTo>
                      <a:pt x="25163" y="43385"/>
                    </a:lnTo>
                    <a:cubicBezTo>
                      <a:pt x="30828" y="43289"/>
                      <a:pt x="36444" y="42396"/>
                      <a:pt x="41853" y="40720"/>
                    </a:cubicBezTo>
                    <a:lnTo>
                      <a:pt x="42045" y="40657"/>
                    </a:lnTo>
                    <a:lnTo>
                      <a:pt x="37976" y="25802"/>
                    </a:lnTo>
                    <a:lnTo>
                      <a:pt x="48714" y="25339"/>
                    </a:lnTo>
                    <a:lnTo>
                      <a:pt x="48651" y="25084"/>
                    </a:lnTo>
                    <a:cubicBezTo>
                      <a:pt x="48092" y="23153"/>
                      <a:pt x="46034" y="15606"/>
                      <a:pt x="45651" y="13723"/>
                    </a:cubicBezTo>
                    <a:cubicBezTo>
                      <a:pt x="43321" y="2235"/>
                      <a:pt x="36189" y="272"/>
                      <a:pt x="32152" y="128"/>
                    </a:cubicBezTo>
                    <a:lnTo>
                      <a:pt x="32009" y="128"/>
                    </a:lnTo>
                    <a:lnTo>
                      <a:pt x="31961" y="256"/>
                    </a:lnTo>
                    <a:cubicBezTo>
                      <a:pt x="31945" y="319"/>
                      <a:pt x="29828" y="5574"/>
                      <a:pt x="25153" y="5574"/>
                    </a:cubicBezTo>
                    <a:cubicBezTo>
                      <a:pt x="25077" y="5574"/>
                      <a:pt x="25001" y="5572"/>
                      <a:pt x="24924" y="5569"/>
                    </a:cubicBezTo>
                    <a:cubicBezTo>
                      <a:pt x="20073" y="5410"/>
                      <a:pt x="18398" y="192"/>
                      <a:pt x="18382" y="144"/>
                    </a:cubicBezTo>
                    <a:lnTo>
                      <a:pt x="183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10078900" y="5525100"/>
                <a:ext cx="62250" cy="434825"/>
              </a:xfrm>
              <a:custGeom>
                <a:avLst/>
                <a:gdLst/>
                <a:ahLst/>
                <a:cxnLst/>
                <a:rect l="l" t="t" r="r" b="b"/>
                <a:pathLst>
                  <a:path w="2490" h="17393" extrusionOk="0">
                    <a:moveTo>
                      <a:pt x="383" y="1"/>
                    </a:moveTo>
                    <a:lnTo>
                      <a:pt x="0" y="49"/>
                    </a:lnTo>
                    <a:lnTo>
                      <a:pt x="2090" y="17393"/>
                    </a:lnTo>
                    <a:lnTo>
                      <a:pt x="2489" y="17345"/>
                    </a:lnTo>
                    <a:lnTo>
                      <a:pt x="3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9473350" y="5509150"/>
                <a:ext cx="51900" cy="464350"/>
              </a:xfrm>
              <a:custGeom>
                <a:avLst/>
                <a:gdLst/>
                <a:ahLst/>
                <a:cxnLst/>
                <a:rect l="l" t="t" r="r" b="b"/>
                <a:pathLst>
                  <a:path w="2076" h="18574" extrusionOk="0">
                    <a:moveTo>
                      <a:pt x="1676" y="1"/>
                    </a:moveTo>
                    <a:lnTo>
                      <a:pt x="1" y="18542"/>
                    </a:lnTo>
                    <a:lnTo>
                      <a:pt x="400" y="18573"/>
                    </a:lnTo>
                    <a:lnTo>
                      <a:pt x="2075" y="33"/>
                    </a:lnTo>
                    <a:lnTo>
                      <a:pt x="16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9182175" y="6287275"/>
                <a:ext cx="1703325" cy="643975"/>
              </a:xfrm>
              <a:custGeom>
                <a:avLst/>
                <a:gdLst/>
                <a:ahLst/>
                <a:cxnLst/>
                <a:rect l="l" t="t" r="r" b="b"/>
                <a:pathLst>
                  <a:path w="68133" h="25759" extrusionOk="0">
                    <a:moveTo>
                      <a:pt x="54985" y="0"/>
                    </a:moveTo>
                    <a:cubicBezTo>
                      <a:pt x="49186" y="0"/>
                      <a:pt x="43535" y="2031"/>
                      <a:pt x="38470" y="4617"/>
                    </a:cubicBezTo>
                    <a:cubicBezTo>
                      <a:pt x="33204" y="7330"/>
                      <a:pt x="28338" y="10776"/>
                      <a:pt x="23838" y="14558"/>
                    </a:cubicBezTo>
                    <a:cubicBezTo>
                      <a:pt x="22338" y="15802"/>
                      <a:pt x="20886" y="17111"/>
                      <a:pt x="19466" y="18451"/>
                    </a:cubicBezTo>
                    <a:cubicBezTo>
                      <a:pt x="19259" y="18658"/>
                      <a:pt x="18238" y="19967"/>
                      <a:pt x="17919" y="19967"/>
                    </a:cubicBezTo>
                    <a:cubicBezTo>
                      <a:pt x="17919" y="19967"/>
                      <a:pt x="0" y="20366"/>
                      <a:pt x="4962" y="24179"/>
                    </a:cubicBezTo>
                    <a:cubicBezTo>
                      <a:pt x="6496" y="25353"/>
                      <a:pt x="8984" y="25758"/>
                      <a:pt x="11690" y="25758"/>
                    </a:cubicBezTo>
                    <a:cubicBezTo>
                      <a:pt x="17739" y="25758"/>
                      <a:pt x="24875" y="23732"/>
                      <a:pt x="24875" y="23732"/>
                    </a:cubicBezTo>
                    <a:cubicBezTo>
                      <a:pt x="27269" y="23653"/>
                      <a:pt x="29662" y="23525"/>
                      <a:pt x="32056" y="23365"/>
                    </a:cubicBezTo>
                    <a:cubicBezTo>
                      <a:pt x="42443" y="22615"/>
                      <a:pt x="55750" y="21483"/>
                      <a:pt x="64095" y="14590"/>
                    </a:cubicBezTo>
                    <a:cubicBezTo>
                      <a:pt x="66106" y="12930"/>
                      <a:pt x="67989" y="10585"/>
                      <a:pt x="68036" y="7904"/>
                    </a:cubicBezTo>
                    <a:cubicBezTo>
                      <a:pt x="68132" y="2256"/>
                      <a:pt x="60138" y="118"/>
                      <a:pt x="55511" y="6"/>
                    </a:cubicBezTo>
                    <a:cubicBezTo>
                      <a:pt x="55336" y="2"/>
                      <a:pt x="55160" y="0"/>
                      <a:pt x="54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9275900" y="6282475"/>
                <a:ext cx="1614775" cy="653975"/>
              </a:xfrm>
              <a:custGeom>
                <a:avLst/>
                <a:gdLst/>
                <a:ahLst/>
                <a:cxnLst/>
                <a:rect l="l" t="t" r="r" b="b"/>
                <a:pathLst>
                  <a:path w="64591" h="26159" extrusionOk="0">
                    <a:moveTo>
                      <a:pt x="51219" y="405"/>
                    </a:moveTo>
                    <a:lnTo>
                      <a:pt x="51778" y="421"/>
                    </a:lnTo>
                    <a:cubicBezTo>
                      <a:pt x="56581" y="533"/>
                      <a:pt x="64192" y="2703"/>
                      <a:pt x="64096" y="8112"/>
                    </a:cubicBezTo>
                    <a:cubicBezTo>
                      <a:pt x="64048" y="10904"/>
                      <a:pt x="61974" y="13202"/>
                      <a:pt x="60235" y="14638"/>
                    </a:cubicBezTo>
                    <a:cubicBezTo>
                      <a:pt x="51698" y="21691"/>
                      <a:pt x="37625" y="22696"/>
                      <a:pt x="28307" y="23366"/>
                    </a:cubicBezTo>
                    <a:cubicBezTo>
                      <a:pt x="26009" y="23526"/>
                      <a:pt x="23600" y="23653"/>
                      <a:pt x="21126" y="23733"/>
                    </a:cubicBezTo>
                    <a:lnTo>
                      <a:pt x="21079" y="23733"/>
                    </a:lnTo>
                    <a:cubicBezTo>
                      <a:pt x="20968" y="23755"/>
                      <a:pt x="13869" y="25748"/>
                      <a:pt x="7904" y="25748"/>
                    </a:cubicBezTo>
                    <a:cubicBezTo>
                      <a:pt x="5247" y="25748"/>
                      <a:pt x="2815" y="25352"/>
                      <a:pt x="1325" y="24212"/>
                    </a:cubicBezTo>
                    <a:cubicBezTo>
                      <a:pt x="703" y="23733"/>
                      <a:pt x="447" y="23302"/>
                      <a:pt x="575" y="22951"/>
                    </a:cubicBezTo>
                    <a:cubicBezTo>
                      <a:pt x="1181" y="21052"/>
                      <a:pt x="10595" y="20430"/>
                      <a:pt x="14186" y="20366"/>
                    </a:cubicBezTo>
                    <a:cubicBezTo>
                      <a:pt x="14457" y="20350"/>
                      <a:pt x="14840" y="19951"/>
                      <a:pt x="15558" y="19122"/>
                    </a:cubicBezTo>
                    <a:cubicBezTo>
                      <a:pt x="15701" y="18962"/>
                      <a:pt x="15797" y="18834"/>
                      <a:pt x="15861" y="18787"/>
                    </a:cubicBezTo>
                    <a:cubicBezTo>
                      <a:pt x="17201" y="17494"/>
                      <a:pt x="18669" y="16186"/>
                      <a:pt x="20217" y="14893"/>
                    </a:cubicBezTo>
                    <a:cubicBezTo>
                      <a:pt x="25211" y="10713"/>
                      <a:pt x="29982" y="7474"/>
                      <a:pt x="34817" y="4985"/>
                    </a:cubicBezTo>
                    <a:cubicBezTo>
                      <a:pt x="40848" y="1905"/>
                      <a:pt x="46209" y="405"/>
                      <a:pt x="51219" y="405"/>
                    </a:cubicBezTo>
                    <a:close/>
                    <a:moveTo>
                      <a:pt x="51237" y="1"/>
                    </a:moveTo>
                    <a:cubicBezTo>
                      <a:pt x="46145" y="1"/>
                      <a:pt x="40728" y="1521"/>
                      <a:pt x="34641" y="4634"/>
                    </a:cubicBezTo>
                    <a:cubicBezTo>
                      <a:pt x="29775" y="7139"/>
                      <a:pt x="24972" y="10394"/>
                      <a:pt x="19962" y="14590"/>
                    </a:cubicBezTo>
                    <a:cubicBezTo>
                      <a:pt x="18414" y="15899"/>
                      <a:pt x="16930" y="17207"/>
                      <a:pt x="15590" y="18499"/>
                    </a:cubicBezTo>
                    <a:cubicBezTo>
                      <a:pt x="15526" y="18547"/>
                      <a:pt x="15398" y="18691"/>
                      <a:pt x="15255" y="18866"/>
                    </a:cubicBezTo>
                    <a:cubicBezTo>
                      <a:pt x="15015" y="19154"/>
                      <a:pt x="14361" y="19919"/>
                      <a:pt x="14170" y="19967"/>
                    </a:cubicBezTo>
                    <a:cubicBezTo>
                      <a:pt x="13723" y="19967"/>
                      <a:pt x="1054" y="20255"/>
                      <a:pt x="192" y="22823"/>
                    </a:cubicBezTo>
                    <a:cubicBezTo>
                      <a:pt x="1" y="23350"/>
                      <a:pt x="304" y="23924"/>
                      <a:pt x="1086" y="24531"/>
                    </a:cubicBezTo>
                    <a:cubicBezTo>
                      <a:pt x="2681" y="25743"/>
                      <a:pt x="5218" y="26158"/>
                      <a:pt x="7979" y="26158"/>
                    </a:cubicBezTo>
                    <a:cubicBezTo>
                      <a:pt x="13803" y="26158"/>
                      <a:pt x="20552" y="24291"/>
                      <a:pt x="21158" y="24116"/>
                    </a:cubicBezTo>
                    <a:cubicBezTo>
                      <a:pt x="23632" y="24036"/>
                      <a:pt x="26041" y="23924"/>
                      <a:pt x="28323" y="23749"/>
                    </a:cubicBezTo>
                    <a:cubicBezTo>
                      <a:pt x="37689" y="23079"/>
                      <a:pt x="51842" y="22074"/>
                      <a:pt x="60474" y="14941"/>
                    </a:cubicBezTo>
                    <a:cubicBezTo>
                      <a:pt x="62277" y="13441"/>
                      <a:pt x="64431" y="11048"/>
                      <a:pt x="64495" y="8112"/>
                    </a:cubicBezTo>
                    <a:cubicBezTo>
                      <a:pt x="64591" y="2416"/>
                      <a:pt x="56740" y="118"/>
                      <a:pt x="51778" y="6"/>
                    </a:cubicBezTo>
                    <a:cubicBezTo>
                      <a:pt x="51598" y="3"/>
                      <a:pt x="51418" y="1"/>
                      <a:pt x="5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10173025" y="6287650"/>
                <a:ext cx="712475" cy="484050"/>
              </a:xfrm>
              <a:custGeom>
                <a:avLst/>
                <a:gdLst/>
                <a:ahLst/>
                <a:cxnLst/>
                <a:rect l="l" t="t" r="r" b="b"/>
                <a:pathLst>
                  <a:path w="28499" h="19362" extrusionOk="0">
                    <a:moveTo>
                      <a:pt x="15312" y="0"/>
                    </a:moveTo>
                    <a:cubicBezTo>
                      <a:pt x="9972" y="0"/>
                      <a:pt x="4748" y="1731"/>
                      <a:pt x="1" y="4028"/>
                    </a:cubicBezTo>
                    <a:lnTo>
                      <a:pt x="15845" y="19361"/>
                    </a:lnTo>
                    <a:cubicBezTo>
                      <a:pt x="19020" y="18181"/>
                      <a:pt x="21972" y="16633"/>
                      <a:pt x="24461" y="14575"/>
                    </a:cubicBezTo>
                    <a:cubicBezTo>
                      <a:pt x="26472" y="12915"/>
                      <a:pt x="28355" y="10586"/>
                      <a:pt x="28402" y="7905"/>
                    </a:cubicBezTo>
                    <a:cubicBezTo>
                      <a:pt x="28498" y="2257"/>
                      <a:pt x="20504" y="103"/>
                      <a:pt x="15877" y="7"/>
                    </a:cubicBezTo>
                    <a:cubicBezTo>
                      <a:pt x="15689" y="2"/>
                      <a:pt x="15500" y="0"/>
                      <a:pt x="15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10164250" y="6282450"/>
                <a:ext cx="726425" cy="494825"/>
              </a:xfrm>
              <a:custGeom>
                <a:avLst/>
                <a:gdLst/>
                <a:ahLst/>
                <a:cxnLst/>
                <a:rect l="l" t="t" r="r" b="b"/>
                <a:pathLst>
                  <a:path w="29057" h="19793" extrusionOk="0">
                    <a:moveTo>
                      <a:pt x="15738" y="401"/>
                    </a:moveTo>
                    <a:cubicBezTo>
                      <a:pt x="15907" y="401"/>
                      <a:pt x="16076" y="403"/>
                      <a:pt x="16244" y="406"/>
                    </a:cubicBezTo>
                    <a:cubicBezTo>
                      <a:pt x="21063" y="518"/>
                      <a:pt x="28658" y="2704"/>
                      <a:pt x="28562" y="8097"/>
                    </a:cubicBezTo>
                    <a:cubicBezTo>
                      <a:pt x="28514" y="10889"/>
                      <a:pt x="26440" y="13187"/>
                      <a:pt x="24701" y="14623"/>
                    </a:cubicBezTo>
                    <a:cubicBezTo>
                      <a:pt x="22419" y="16506"/>
                      <a:pt x="19579" y="18086"/>
                      <a:pt x="16260" y="19330"/>
                    </a:cubicBezTo>
                    <a:lnTo>
                      <a:pt x="703" y="4300"/>
                    </a:lnTo>
                    <a:cubicBezTo>
                      <a:pt x="6183" y="1667"/>
                      <a:pt x="11114" y="401"/>
                      <a:pt x="15738" y="401"/>
                    </a:cubicBezTo>
                    <a:close/>
                    <a:moveTo>
                      <a:pt x="15668" y="1"/>
                    </a:moveTo>
                    <a:cubicBezTo>
                      <a:pt x="10907" y="1"/>
                      <a:pt x="5869" y="1330"/>
                      <a:pt x="256" y="4060"/>
                    </a:cubicBezTo>
                    <a:lnTo>
                      <a:pt x="1" y="4188"/>
                    </a:lnTo>
                    <a:lnTo>
                      <a:pt x="16052" y="19713"/>
                    </a:lnTo>
                    <a:lnTo>
                      <a:pt x="16148" y="19793"/>
                    </a:lnTo>
                    <a:lnTo>
                      <a:pt x="16260" y="19761"/>
                    </a:lnTo>
                    <a:cubicBezTo>
                      <a:pt x="19690" y="18484"/>
                      <a:pt x="22610" y="16873"/>
                      <a:pt x="24940" y="14942"/>
                    </a:cubicBezTo>
                    <a:cubicBezTo>
                      <a:pt x="26743" y="13442"/>
                      <a:pt x="28897" y="11049"/>
                      <a:pt x="28961" y="8113"/>
                    </a:cubicBezTo>
                    <a:cubicBezTo>
                      <a:pt x="29057" y="2417"/>
                      <a:pt x="21206" y="119"/>
                      <a:pt x="16244" y="7"/>
                    </a:cubicBezTo>
                    <a:cubicBezTo>
                      <a:pt x="16052" y="3"/>
                      <a:pt x="15860" y="1"/>
                      <a:pt x="15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9627325" y="6439800"/>
                <a:ext cx="796250" cy="351050"/>
              </a:xfrm>
              <a:custGeom>
                <a:avLst/>
                <a:gdLst/>
                <a:ahLst/>
                <a:cxnLst/>
                <a:rect l="l" t="t" r="r" b="b"/>
                <a:pathLst>
                  <a:path w="31850" h="14042" extrusionOk="0">
                    <a:moveTo>
                      <a:pt x="31833" y="0"/>
                    </a:moveTo>
                    <a:cubicBezTo>
                      <a:pt x="31690" y="0"/>
                      <a:pt x="17138" y="941"/>
                      <a:pt x="1" y="13722"/>
                    </a:cubicBezTo>
                    <a:lnTo>
                      <a:pt x="240" y="14041"/>
                    </a:lnTo>
                    <a:cubicBezTo>
                      <a:pt x="17265" y="1324"/>
                      <a:pt x="31705" y="399"/>
                      <a:pt x="31849" y="399"/>
                    </a:cubicBezTo>
                    <a:lnTo>
                      <a:pt x="318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8747750" y="6287625"/>
                <a:ext cx="1703350" cy="643625"/>
              </a:xfrm>
              <a:custGeom>
                <a:avLst/>
                <a:gdLst/>
                <a:ahLst/>
                <a:cxnLst/>
                <a:rect l="l" t="t" r="r" b="b"/>
                <a:pathLst>
                  <a:path w="68134" h="25745" extrusionOk="0">
                    <a:moveTo>
                      <a:pt x="13194" y="1"/>
                    </a:moveTo>
                    <a:cubicBezTo>
                      <a:pt x="12998" y="1"/>
                      <a:pt x="12802" y="3"/>
                      <a:pt x="12606" y="8"/>
                    </a:cubicBezTo>
                    <a:cubicBezTo>
                      <a:pt x="7995" y="104"/>
                      <a:pt x="1" y="2258"/>
                      <a:pt x="97" y="7906"/>
                    </a:cubicBezTo>
                    <a:cubicBezTo>
                      <a:pt x="145" y="10571"/>
                      <a:pt x="2027" y="12916"/>
                      <a:pt x="4038" y="14576"/>
                    </a:cubicBezTo>
                    <a:cubicBezTo>
                      <a:pt x="12367" y="21469"/>
                      <a:pt x="25674" y="22601"/>
                      <a:pt x="36077" y="23351"/>
                    </a:cubicBezTo>
                    <a:cubicBezTo>
                      <a:pt x="38471" y="23527"/>
                      <a:pt x="40864" y="23639"/>
                      <a:pt x="43258" y="23718"/>
                    </a:cubicBezTo>
                    <a:cubicBezTo>
                      <a:pt x="43258" y="23718"/>
                      <a:pt x="50394" y="25744"/>
                      <a:pt x="56443" y="25744"/>
                    </a:cubicBezTo>
                    <a:cubicBezTo>
                      <a:pt x="59149" y="25744"/>
                      <a:pt x="61637" y="25339"/>
                      <a:pt x="63171" y="24165"/>
                    </a:cubicBezTo>
                    <a:cubicBezTo>
                      <a:pt x="68133" y="20352"/>
                      <a:pt x="48874" y="18644"/>
                      <a:pt x="48874" y="18644"/>
                    </a:cubicBezTo>
                    <a:lnTo>
                      <a:pt x="48651" y="18437"/>
                    </a:lnTo>
                    <a:cubicBezTo>
                      <a:pt x="47247" y="17097"/>
                      <a:pt x="45795" y="15788"/>
                      <a:pt x="44295" y="14544"/>
                    </a:cubicBezTo>
                    <a:cubicBezTo>
                      <a:pt x="39795" y="10762"/>
                      <a:pt x="34929" y="7316"/>
                      <a:pt x="29663" y="4619"/>
                    </a:cubicBezTo>
                    <a:cubicBezTo>
                      <a:pt x="24616" y="2026"/>
                      <a:pt x="18973" y="1"/>
                      <a:pt x="13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8742575" y="6282475"/>
                <a:ext cx="1613175" cy="653975"/>
              </a:xfrm>
              <a:custGeom>
                <a:avLst/>
                <a:gdLst/>
                <a:ahLst/>
                <a:cxnLst/>
                <a:rect l="l" t="t" r="r" b="b"/>
                <a:pathLst>
                  <a:path w="64527" h="26159" extrusionOk="0">
                    <a:moveTo>
                      <a:pt x="13372" y="405"/>
                    </a:moveTo>
                    <a:cubicBezTo>
                      <a:pt x="18366" y="405"/>
                      <a:pt x="23743" y="1905"/>
                      <a:pt x="29774" y="4985"/>
                    </a:cubicBezTo>
                    <a:cubicBezTo>
                      <a:pt x="34609" y="7474"/>
                      <a:pt x="39396" y="10713"/>
                      <a:pt x="44390" y="14893"/>
                    </a:cubicBezTo>
                    <a:cubicBezTo>
                      <a:pt x="45922" y="16186"/>
                      <a:pt x="47390" y="17494"/>
                      <a:pt x="48730" y="18771"/>
                    </a:cubicBezTo>
                    <a:lnTo>
                      <a:pt x="49001" y="19042"/>
                    </a:lnTo>
                    <a:lnTo>
                      <a:pt x="49081" y="19042"/>
                    </a:lnTo>
                    <a:cubicBezTo>
                      <a:pt x="53006" y="19377"/>
                      <a:pt x="63346" y="20749"/>
                      <a:pt x="63984" y="22935"/>
                    </a:cubicBezTo>
                    <a:cubicBezTo>
                      <a:pt x="64096" y="23334"/>
                      <a:pt x="63856" y="23749"/>
                      <a:pt x="63266" y="24196"/>
                    </a:cubicBezTo>
                    <a:cubicBezTo>
                      <a:pt x="61776" y="25336"/>
                      <a:pt x="59344" y="25732"/>
                      <a:pt x="56687" y="25732"/>
                    </a:cubicBezTo>
                    <a:cubicBezTo>
                      <a:pt x="50722" y="25732"/>
                      <a:pt x="43623" y="23739"/>
                      <a:pt x="43513" y="23717"/>
                    </a:cubicBezTo>
                    <a:lnTo>
                      <a:pt x="43465" y="23717"/>
                    </a:lnTo>
                    <a:cubicBezTo>
                      <a:pt x="40991" y="23637"/>
                      <a:pt x="38566" y="23510"/>
                      <a:pt x="36284" y="23350"/>
                    </a:cubicBezTo>
                    <a:cubicBezTo>
                      <a:pt x="26982" y="22680"/>
                      <a:pt x="12909" y="21675"/>
                      <a:pt x="4372" y="14622"/>
                    </a:cubicBezTo>
                    <a:cubicBezTo>
                      <a:pt x="2633" y="13186"/>
                      <a:pt x="543" y="10888"/>
                      <a:pt x="495" y="8096"/>
                    </a:cubicBezTo>
                    <a:cubicBezTo>
                      <a:pt x="415" y="2687"/>
                      <a:pt x="8010" y="517"/>
                      <a:pt x="12829" y="405"/>
                    </a:cubicBezTo>
                    <a:close/>
                    <a:moveTo>
                      <a:pt x="13353" y="1"/>
                    </a:moveTo>
                    <a:cubicBezTo>
                      <a:pt x="13172" y="1"/>
                      <a:pt x="12993" y="3"/>
                      <a:pt x="12813" y="6"/>
                    </a:cubicBezTo>
                    <a:cubicBezTo>
                      <a:pt x="7851" y="118"/>
                      <a:pt x="1" y="2416"/>
                      <a:pt x="96" y="8112"/>
                    </a:cubicBezTo>
                    <a:cubicBezTo>
                      <a:pt x="144" y="11048"/>
                      <a:pt x="2314" y="13441"/>
                      <a:pt x="4117" y="14941"/>
                    </a:cubicBezTo>
                    <a:cubicBezTo>
                      <a:pt x="12749" y="22074"/>
                      <a:pt x="26902" y="23079"/>
                      <a:pt x="36269" y="23765"/>
                    </a:cubicBezTo>
                    <a:cubicBezTo>
                      <a:pt x="38550" y="23924"/>
                      <a:pt x="40960" y="24036"/>
                      <a:pt x="43433" y="24116"/>
                    </a:cubicBezTo>
                    <a:cubicBezTo>
                      <a:pt x="44039" y="24291"/>
                      <a:pt x="50788" y="26158"/>
                      <a:pt x="56612" y="26158"/>
                    </a:cubicBezTo>
                    <a:cubicBezTo>
                      <a:pt x="59357" y="26158"/>
                      <a:pt x="61910" y="25743"/>
                      <a:pt x="63489" y="24531"/>
                    </a:cubicBezTo>
                    <a:cubicBezTo>
                      <a:pt x="64239" y="23956"/>
                      <a:pt x="64527" y="23366"/>
                      <a:pt x="64335" y="22792"/>
                    </a:cubicBezTo>
                    <a:cubicBezTo>
                      <a:pt x="63394" y="19999"/>
                      <a:pt x="50374" y="18755"/>
                      <a:pt x="49177" y="18659"/>
                    </a:cubicBezTo>
                    <a:lnTo>
                      <a:pt x="49001" y="18499"/>
                    </a:lnTo>
                    <a:cubicBezTo>
                      <a:pt x="47645" y="17207"/>
                      <a:pt x="46177" y="15899"/>
                      <a:pt x="44629" y="14590"/>
                    </a:cubicBezTo>
                    <a:cubicBezTo>
                      <a:pt x="39619" y="10394"/>
                      <a:pt x="34817" y="7139"/>
                      <a:pt x="29950" y="4634"/>
                    </a:cubicBezTo>
                    <a:cubicBezTo>
                      <a:pt x="23863" y="1521"/>
                      <a:pt x="18432" y="1"/>
                      <a:pt x="13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8747750" y="6287650"/>
                <a:ext cx="676575" cy="469300"/>
              </a:xfrm>
              <a:custGeom>
                <a:avLst/>
                <a:gdLst/>
                <a:ahLst/>
                <a:cxnLst/>
                <a:rect l="l" t="t" r="r" b="b"/>
                <a:pathLst>
                  <a:path w="27063" h="18772" extrusionOk="0">
                    <a:moveTo>
                      <a:pt x="13154" y="1"/>
                    </a:moveTo>
                    <a:cubicBezTo>
                      <a:pt x="12972" y="1"/>
                      <a:pt x="12789" y="3"/>
                      <a:pt x="12606" y="7"/>
                    </a:cubicBezTo>
                    <a:cubicBezTo>
                      <a:pt x="7995" y="118"/>
                      <a:pt x="1" y="2257"/>
                      <a:pt x="97" y="7905"/>
                    </a:cubicBezTo>
                    <a:cubicBezTo>
                      <a:pt x="145" y="10586"/>
                      <a:pt x="2027" y="12915"/>
                      <a:pt x="4038" y="14575"/>
                    </a:cubicBezTo>
                    <a:cubicBezTo>
                      <a:pt x="6192" y="16314"/>
                      <a:pt x="8585" y="17734"/>
                      <a:pt x="11138" y="18771"/>
                    </a:cubicBezTo>
                    <a:lnTo>
                      <a:pt x="11314" y="18611"/>
                    </a:lnTo>
                    <a:lnTo>
                      <a:pt x="19372" y="10809"/>
                    </a:lnTo>
                    <a:lnTo>
                      <a:pt x="27062" y="3374"/>
                    </a:lnTo>
                    <a:cubicBezTo>
                      <a:pt x="22696" y="1406"/>
                      <a:pt x="17975" y="1"/>
                      <a:pt x="131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8742575" y="6282475"/>
                <a:ext cx="690925" cy="480450"/>
              </a:xfrm>
              <a:custGeom>
                <a:avLst/>
                <a:gdLst/>
                <a:ahLst/>
                <a:cxnLst/>
                <a:rect l="l" t="t" r="r" b="b"/>
                <a:pathLst>
                  <a:path w="27637" h="19218" extrusionOk="0">
                    <a:moveTo>
                      <a:pt x="13372" y="405"/>
                    </a:moveTo>
                    <a:cubicBezTo>
                      <a:pt x="17584" y="405"/>
                      <a:pt x="22020" y="1458"/>
                      <a:pt x="26918" y="3628"/>
                    </a:cubicBezTo>
                    <a:lnTo>
                      <a:pt x="11297" y="18739"/>
                    </a:lnTo>
                    <a:cubicBezTo>
                      <a:pt x="8808" y="17702"/>
                      <a:pt x="6463" y="16313"/>
                      <a:pt x="4357" y="14622"/>
                    </a:cubicBezTo>
                    <a:cubicBezTo>
                      <a:pt x="2633" y="13186"/>
                      <a:pt x="543" y="10888"/>
                      <a:pt x="495" y="8096"/>
                    </a:cubicBezTo>
                    <a:cubicBezTo>
                      <a:pt x="399" y="2703"/>
                      <a:pt x="8010" y="517"/>
                      <a:pt x="12829" y="405"/>
                    </a:cubicBezTo>
                    <a:close/>
                    <a:moveTo>
                      <a:pt x="13355" y="1"/>
                    </a:moveTo>
                    <a:cubicBezTo>
                      <a:pt x="13174" y="1"/>
                      <a:pt x="12994" y="3"/>
                      <a:pt x="12813" y="6"/>
                    </a:cubicBezTo>
                    <a:cubicBezTo>
                      <a:pt x="7851" y="118"/>
                      <a:pt x="1" y="2416"/>
                      <a:pt x="96" y="8112"/>
                    </a:cubicBezTo>
                    <a:cubicBezTo>
                      <a:pt x="160" y="11048"/>
                      <a:pt x="2314" y="13441"/>
                      <a:pt x="4117" y="14941"/>
                    </a:cubicBezTo>
                    <a:cubicBezTo>
                      <a:pt x="6287" y="16680"/>
                      <a:pt x="8697" y="18116"/>
                      <a:pt x="11265" y="19170"/>
                    </a:cubicBezTo>
                    <a:lnTo>
                      <a:pt x="11393" y="19217"/>
                    </a:lnTo>
                    <a:lnTo>
                      <a:pt x="27636" y="3517"/>
                    </a:lnTo>
                    <a:lnTo>
                      <a:pt x="27365" y="3405"/>
                    </a:lnTo>
                    <a:cubicBezTo>
                      <a:pt x="22295" y="1107"/>
                      <a:pt x="17709" y="1"/>
                      <a:pt x="13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9236425" y="6459325"/>
                <a:ext cx="735975" cy="298800"/>
              </a:xfrm>
              <a:custGeom>
                <a:avLst/>
                <a:gdLst/>
                <a:ahLst/>
                <a:cxnLst/>
                <a:rect l="l" t="t" r="r" b="b"/>
                <a:pathLst>
                  <a:path w="29439" h="11952" extrusionOk="0">
                    <a:moveTo>
                      <a:pt x="16" y="1"/>
                    </a:moveTo>
                    <a:lnTo>
                      <a:pt x="0" y="400"/>
                    </a:lnTo>
                    <a:cubicBezTo>
                      <a:pt x="96" y="400"/>
                      <a:pt x="10260" y="1118"/>
                      <a:pt x="29231" y="11952"/>
                    </a:cubicBezTo>
                    <a:lnTo>
                      <a:pt x="29439" y="11601"/>
                    </a:lnTo>
                    <a:cubicBezTo>
                      <a:pt x="10387" y="735"/>
                      <a:pt x="128"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9514450" y="4597625"/>
                <a:ext cx="610350" cy="438050"/>
              </a:xfrm>
              <a:custGeom>
                <a:avLst/>
                <a:gdLst/>
                <a:ahLst/>
                <a:cxnLst/>
                <a:rect l="l" t="t" r="r" b="b"/>
                <a:pathLst>
                  <a:path w="24414" h="17522" extrusionOk="0">
                    <a:moveTo>
                      <a:pt x="12818" y="1"/>
                    </a:moveTo>
                    <a:cubicBezTo>
                      <a:pt x="9796" y="1"/>
                      <a:pt x="7228" y="1660"/>
                      <a:pt x="5489" y="4103"/>
                    </a:cubicBezTo>
                    <a:cubicBezTo>
                      <a:pt x="5036" y="3678"/>
                      <a:pt x="4570" y="3454"/>
                      <a:pt x="4113" y="3454"/>
                    </a:cubicBezTo>
                    <a:cubicBezTo>
                      <a:pt x="4056" y="3454"/>
                      <a:pt x="3999" y="3458"/>
                      <a:pt x="3942" y="3465"/>
                    </a:cubicBezTo>
                    <a:cubicBezTo>
                      <a:pt x="1979" y="3688"/>
                      <a:pt x="0" y="8299"/>
                      <a:pt x="591" y="13357"/>
                    </a:cubicBezTo>
                    <a:cubicBezTo>
                      <a:pt x="766" y="14714"/>
                      <a:pt x="1213" y="16022"/>
                      <a:pt x="1899" y="17203"/>
                    </a:cubicBezTo>
                    <a:lnTo>
                      <a:pt x="22419" y="17522"/>
                    </a:lnTo>
                    <a:cubicBezTo>
                      <a:pt x="22786" y="16565"/>
                      <a:pt x="23057" y="15575"/>
                      <a:pt x="23216" y="14554"/>
                    </a:cubicBezTo>
                    <a:cubicBezTo>
                      <a:pt x="24413" y="7055"/>
                      <a:pt x="18605" y="82"/>
                      <a:pt x="12989" y="2"/>
                    </a:cubicBezTo>
                    <a:cubicBezTo>
                      <a:pt x="12931" y="1"/>
                      <a:pt x="12875" y="1"/>
                      <a:pt x="12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9519625" y="4594875"/>
                <a:ext cx="592400" cy="443600"/>
              </a:xfrm>
              <a:custGeom>
                <a:avLst/>
                <a:gdLst/>
                <a:ahLst/>
                <a:cxnLst/>
                <a:rect l="l" t="t" r="r" b="b"/>
                <a:pathLst>
                  <a:path w="23696" h="17744" extrusionOk="0">
                    <a:moveTo>
                      <a:pt x="12766" y="224"/>
                    </a:moveTo>
                    <a:cubicBezTo>
                      <a:pt x="15271" y="272"/>
                      <a:pt x="17856" y="1660"/>
                      <a:pt x="19866" y="4053"/>
                    </a:cubicBezTo>
                    <a:cubicBezTo>
                      <a:pt x="22355" y="6973"/>
                      <a:pt x="23472" y="10851"/>
                      <a:pt x="22898" y="14648"/>
                    </a:cubicBezTo>
                    <a:cubicBezTo>
                      <a:pt x="22738" y="15621"/>
                      <a:pt x="22483" y="16579"/>
                      <a:pt x="22132" y="17504"/>
                    </a:cubicBezTo>
                    <a:lnTo>
                      <a:pt x="1756" y="17201"/>
                    </a:lnTo>
                    <a:cubicBezTo>
                      <a:pt x="1086" y="16036"/>
                      <a:pt x="655" y="14776"/>
                      <a:pt x="479" y="13451"/>
                    </a:cubicBezTo>
                    <a:cubicBezTo>
                      <a:pt x="224" y="11154"/>
                      <a:pt x="479" y="8713"/>
                      <a:pt x="1213" y="6750"/>
                    </a:cubicBezTo>
                    <a:cubicBezTo>
                      <a:pt x="1868" y="4963"/>
                      <a:pt x="2841" y="3782"/>
                      <a:pt x="3750" y="3686"/>
                    </a:cubicBezTo>
                    <a:cubicBezTo>
                      <a:pt x="3803" y="3679"/>
                      <a:pt x="3857" y="3675"/>
                      <a:pt x="3911" y="3675"/>
                    </a:cubicBezTo>
                    <a:cubicBezTo>
                      <a:pt x="4318" y="3675"/>
                      <a:pt x="4766" y="3885"/>
                      <a:pt x="5202" y="4293"/>
                    </a:cubicBezTo>
                    <a:lnTo>
                      <a:pt x="5298" y="4373"/>
                    </a:lnTo>
                    <a:lnTo>
                      <a:pt x="5362" y="4277"/>
                    </a:lnTo>
                    <a:cubicBezTo>
                      <a:pt x="7213" y="1692"/>
                      <a:pt x="9846" y="224"/>
                      <a:pt x="12638" y="224"/>
                    </a:cubicBezTo>
                    <a:close/>
                    <a:moveTo>
                      <a:pt x="12638" y="1"/>
                    </a:moveTo>
                    <a:cubicBezTo>
                      <a:pt x="9830" y="1"/>
                      <a:pt x="7149" y="1469"/>
                      <a:pt x="5266" y="4037"/>
                    </a:cubicBezTo>
                    <a:cubicBezTo>
                      <a:pt x="4820" y="3647"/>
                      <a:pt x="4361" y="3451"/>
                      <a:pt x="3911" y="3451"/>
                    </a:cubicBezTo>
                    <a:cubicBezTo>
                      <a:pt x="3846" y="3451"/>
                      <a:pt x="3782" y="3455"/>
                      <a:pt x="3719" y="3463"/>
                    </a:cubicBezTo>
                    <a:cubicBezTo>
                      <a:pt x="2713" y="3575"/>
                      <a:pt x="1692" y="4771"/>
                      <a:pt x="1006" y="6670"/>
                    </a:cubicBezTo>
                    <a:cubicBezTo>
                      <a:pt x="272" y="8665"/>
                      <a:pt x="1" y="11154"/>
                      <a:pt x="272" y="13483"/>
                    </a:cubicBezTo>
                    <a:cubicBezTo>
                      <a:pt x="448" y="14840"/>
                      <a:pt x="894" y="16164"/>
                      <a:pt x="1596" y="17361"/>
                    </a:cubicBezTo>
                    <a:lnTo>
                      <a:pt x="1628" y="17409"/>
                    </a:lnTo>
                    <a:lnTo>
                      <a:pt x="22291" y="17744"/>
                    </a:lnTo>
                    <a:lnTo>
                      <a:pt x="22323" y="17680"/>
                    </a:lnTo>
                    <a:cubicBezTo>
                      <a:pt x="22690" y="16707"/>
                      <a:pt x="22961" y="15701"/>
                      <a:pt x="23121" y="14680"/>
                    </a:cubicBezTo>
                    <a:cubicBezTo>
                      <a:pt x="23695" y="10819"/>
                      <a:pt x="22579" y="6878"/>
                      <a:pt x="20042" y="3910"/>
                    </a:cubicBezTo>
                    <a:cubicBezTo>
                      <a:pt x="17983" y="1469"/>
                      <a:pt x="15335" y="32"/>
                      <a:pt x="12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9475750" y="4714525"/>
                <a:ext cx="671775" cy="545750"/>
              </a:xfrm>
              <a:custGeom>
                <a:avLst/>
                <a:gdLst/>
                <a:ahLst/>
                <a:cxnLst/>
                <a:rect l="l" t="t" r="r" b="b"/>
                <a:pathLst>
                  <a:path w="26871" h="21830" extrusionOk="0">
                    <a:moveTo>
                      <a:pt x="13537" y="0"/>
                    </a:moveTo>
                    <a:cubicBezTo>
                      <a:pt x="8676" y="0"/>
                      <a:pt x="4707" y="3738"/>
                      <a:pt x="4612" y="10086"/>
                    </a:cubicBezTo>
                    <a:cubicBezTo>
                      <a:pt x="4596" y="10596"/>
                      <a:pt x="4628" y="11123"/>
                      <a:pt x="4676" y="11633"/>
                    </a:cubicBezTo>
                    <a:cubicBezTo>
                      <a:pt x="4038" y="11161"/>
                      <a:pt x="3309" y="10910"/>
                      <a:pt x="2628" y="10910"/>
                    </a:cubicBezTo>
                    <a:cubicBezTo>
                      <a:pt x="2065" y="10910"/>
                      <a:pt x="1536" y="11081"/>
                      <a:pt x="1118" y="11442"/>
                    </a:cubicBezTo>
                    <a:cubicBezTo>
                      <a:pt x="1" y="12399"/>
                      <a:pt x="80" y="14330"/>
                      <a:pt x="1293" y="15750"/>
                    </a:cubicBezTo>
                    <a:cubicBezTo>
                      <a:pt x="2061" y="16647"/>
                      <a:pt x="3084" y="17127"/>
                      <a:pt x="4021" y="17127"/>
                    </a:cubicBezTo>
                    <a:cubicBezTo>
                      <a:pt x="4582" y="17127"/>
                      <a:pt x="5113" y="16955"/>
                      <a:pt x="5537" y="16596"/>
                    </a:cubicBezTo>
                    <a:cubicBezTo>
                      <a:pt x="5665" y="16500"/>
                      <a:pt x="5777" y="16372"/>
                      <a:pt x="5872" y="16245"/>
                    </a:cubicBezTo>
                    <a:cubicBezTo>
                      <a:pt x="7388" y="19547"/>
                      <a:pt x="10165" y="21781"/>
                      <a:pt x="13356" y="21829"/>
                    </a:cubicBezTo>
                    <a:cubicBezTo>
                      <a:pt x="13391" y="21830"/>
                      <a:pt x="13427" y="21830"/>
                      <a:pt x="13462" y="21830"/>
                    </a:cubicBezTo>
                    <a:cubicBezTo>
                      <a:pt x="16578" y="21830"/>
                      <a:pt x="19358" y="19751"/>
                      <a:pt x="20967" y="16596"/>
                    </a:cubicBezTo>
                    <a:cubicBezTo>
                      <a:pt x="21047" y="16675"/>
                      <a:pt x="21126" y="16771"/>
                      <a:pt x="21206" y="16851"/>
                    </a:cubicBezTo>
                    <a:cubicBezTo>
                      <a:pt x="21641" y="17247"/>
                      <a:pt x="22199" y="17438"/>
                      <a:pt x="22794" y="17438"/>
                    </a:cubicBezTo>
                    <a:cubicBezTo>
                      <a:pt x="23706" y="17438"/>
                      <a:pt x="24703" y="16989"/>
                      <a:pt x="25466" y="16149"/>
                    </a:cubicBezTo>
                    <a:cubicBezTo>
                      <a:pt x="26743" y="14761"/>
                      <a:pt x="26871" y="12830"/>
                      <a:pt x="25786" y="11825"/>
                    </a:cubicBezTo>
                    <a:cubicBezTo>
                      <a:pt x="25354" y="11432"/>
                      <a:pt x="24802" y="11244"/>
                      <a:pt x="24214" y="11244"/>
                    </a:cubicBezTo>
                    <a:cubicBezTo>
                      <a:pt x="23607" y="11244"/>
                      <a:pt x="22962" y="11444"/>
                      <a:pt x="22371" y="11825"/>
                    </a:cubicBezTo>
                    <a:cubicBezTo>
                      <a:pt x="22435" y="11346"/>
                      <a:pt x="22467" y="10867"/>
                      <a:pt x="22467" y="10373"/>
                    </a:cubicBezTo>
                    <a:cubicBezTo>
                      <a:pt x="22578" y="3974"/>
                      <a:pt x="18637" y="81"/>
                      <a:pt x="13691" y="1"/>
                    </a:cubicBezTo>
                    <a:cubicBezTo>
                      <a:pt x="13639" y="1"/>
                      <a:pt x="13588" y="0"/>
                      <a:pt x="13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9470975" y="4710050"/>
                <a:ext cx="681725" cy="554600"/>
              </a:xfrm>
              <a:custGeom>
                <a:avLst/>
                <a:gdLst/>
                <a:ahLst/>
                <a:cxnLst/>
                <a:rect l="l" t="t" r="r" b="b"/>
                <a:pathLst>
                  <a:path w="27269" h="22184" extrusionOk="0">
                    <a:moveTo>
                      <a:pt x="13654" y="337"/>
                    </a:moveTo>
                    <a:cubicBezTo>
                      <a:pt x="13730" y="337"/>
                      <a:pt x="13806" y="338"/>
                      <a:pt x="13882" y="340"/>
                    </a:cubicBezTo>
                    <a:cubicBezTo>
                      <a:pt x="16227" y="356"/>
                      <a:pt x="18461" y="1345"/>
                      <a:pt x="20025" y="3100"/>
                    </a:cubicBezTo>
                    <a:cubicBezTo>
                      <a:pt x="21684" y="4951"/>
                      <a:pt x="22530" y="7520"/>
                      <a:pt x="22482" y="10536"/>
                    </a:cubicBezTo>
                    <a:cubicBezTo>
                      <a:pt x="22466" y="10999"/>
                      <a:pt x="22434" y="11477"/>
                      <a:pt x="22386" y="11972"/>
                    </a:cubicBezTo>
                    <a:lnTo>
                      <a:pt x="22339" y="12339"/>
                    </a:lnTo>
                    <a:lnTo>
                      <a:pt x="22658" y="12147"/>
                    </a:lnTo>
                    <a:cubicBezTo>
                      <a:pt x="23227" y="11786"/>
                      <a:pt x="23833" y="11607"/>
                      <a:pt x="24394" y="11607"/>
                    </a:cubicBezTo>
                    <a:cubicBezTo>
                      <a:pt x="24949" y="11607"/>
                      <a:pt x="25460" y="11782"/>
                      <a:pt x="25849" y="12131"/>
                    </a:cubicBezTo>
                    <a:cubicBezTo>
                      <a:pt x="26870" y="13057"/>
                      <a:pt x="26726" y="14876"/>
                      <a:pt x="25530" y="16184"/>
                    </a:cubicBezTo>
                    <a:cubicBezTo>
                      <a:pt x="24907" y="16902"/>
                      <a:pt x="24030" y="17349"/>
                      <a:pt x="23088" y="17413"/>
                    </a:cubicBezTo>
                    <a:cubicBezTo>
                      <a:pt x="23030" y="17418"/>
                      <a:pt x="22973" y="17420"/>
                      <a:pt x="22915" y="17420"/>
                    </a:cubicBezTo>
                    <a:cubicBezTo>
                      <a:pt x="22403" y="17420"/>
                      <a:pt x="21912" y="17231"/>
                      <a:pt x="21525" y="16886"/>
                    </a:cubicBezTo>
                    <a:cubicBezTo>
                      <a:pt x="21445" y="16822"/>
                      <a:pt x="21365" y="16743"/>
                      <a:pt x="21301" y="16647"/>
                    </a:cubicBezTo>
                    <a:lnTo>
                      <a:pt x="21126" y="16440"/>
                    </a:lnTo>
                    <a:lnTo>
                      <a:pt x="20998" y="16679"/>
                    </a:lnTo>
                    <a:cubicBezTo>
                      <a:pt x="19339" y="19902"/>
                      <a:pt x="16610" y="21817"/>
                      <a:pt x="13659" y="21817"/>
                    </a:cubicBezTo>
                    <a:lnTo>
                      <a:pt x="13547" y="21817"/>
                    </a:lnTo>
                    <a:cubicBezTo>
                      <a:pt x="10515" y="21769"/>
                      <a:pt x="7787" y="19726"/>
                      <a:pt x="6223" y="16344"/>
                    </a:cubicBezTo>
                    <a:lnTo>
                      <a:pt x="6095" y="16073"/>
                    </a:lnTo>
                    <a:lnTo>
                      <a:pt x="5904" y="16296"/>
                    </a:lnTo>
                    <a:cubicBezTo>
                      <a:pt x="5824" y="16424"/>
                      <a:pt x="5712" y="16535"/>
                      <a:pt x="5601" y="16631"/>
                    </a:cubicBezTo>
                    <a:cubicBezTo>
                      <a:pt x="5203" y="16958"/>
                      <a:pt x="4720" y="17132"/>
                      <a:pt x="4220" y="17132"/>
                    </a:cubicBezTo>
                    <a:cubicBezTo>
                      <a:pt x="4038" y="17132"/>
                      <a:pt x="3853" y="17109"/>
                      <a:pt x="3670" y="17062"/>
                    </a:cubicBezTo>
                    <a:cubicBezTo>
                      <a:pt x="2872" y="16886"/>
                      <a:pt x="2154" y="16440"/>
                      <a:pt x="1628" y="15801"/>
                    </a:cubicBezTo>
                    <a:cubicBezTo>
                      <a:pt x="463" y="14461"/>
                      <a:pt x="383" y="12642"/>
                      <a:pt x="1420" y="11748"/>
                    </a:cubicBezTo>
                    <a:cubicBezTo>
                      <a:pt x="1797" y="11422"/>
                      <a:pt x="2286" y="11261"/>
                      <a:pt x="2812" y="11261"/>
                    </a:cubicBezTo>
                    <a:cubicBezTo>
                      <a:pt x="3444" y="11261"/>
                      <a:pt x="4129" y="11494"/>
                      <a:pt x="4739" y="11956"/>
                    </a:cubicBezTo>
                    <a:lnTo>
                      <a:pt x="5074" y="12195"/>
                    </a:lnTo>
                    <a:lnTo>
                      <a:pt x="5074" y="12195"/>
                    </a:lnTo>
                    <a:lnTo>
                      <a:pt x="5026" y="11796"/>
                    </a:lnTo>
                    <a:cubicBezTo>
                      <a:pt x="4978" y="11286"/>
                      <a:pt x="4962" y="10775"/>
                      <a:pt x="4978" y="10249"/>
                    </a:cubicBezTo>
                    <a:cubicBezTo>
                      <a:pt x="5026" y="7249"/>
                      <a:pt x="5952" y="4696"/>
                      <a:pt x="7659" y="2893"/>
                    </a:cubicBezTo>
                    <a:cubicBezTo>
                      <a:pt x="9234" y="1256"/>
                      <a:pt x="11391" y="337"/>
                      <a:pt x="13654" y="337"/>
                    </a:cubicBezTo>
                    <a:close/>
                    <a:moveTo>
                      <a:pt x="13634" y="0"/>
                    </a:moveTo>
                    <a:cubicBezTo>
                      <a:pt x="11279" y="0"/>
                      <a:pt x="9047" y="966"/>
                      <a:pt x="7420" y="2670"/>
                    </a:cubicBezTo>
                    <a:cubicBezTo>
                      <a:pt x="5633" y="4536"/>
                      <a:pt x="4675" y="7153"/>
                      <a:pt x="4627" y="10265"/>
                    </a:cubicBezTo>
                    <a:cubicBezTo>
                      <a:pt x="4611" y="10648"/>
                      <a:pt x="4627" y="11062"/>
                      <a:pt x="4643" y="11461"/>
                    </a:cubicBezTo>
                    <a:cubicBezTo>
                      <a:pt x="4056" y="11096"/>
                      <a:pt x="3418" y="10913"/>
                      <a:pt x="2816" y="10913"/>
                    </a:cubicBezTo>
                    <a:cubicBezTo>
                      <a:pt x="2208" y="10913"/>
                      <a:pt x="1638" y="11100"/>
                      <a:pt x="1197" y="11477"/>
                    </a:cubicBezTo>
                    <a:cubicBezTo>
                      <a:pt x="0" y="12498"/>
                      <a:pt x="80" y="14557"/>
                      <a:pt x="1356" y="16057"/>
                    </a:cubicBezTo>
                    <a:cubicBezTo>
                      <a:pt x="1931" y="16743"/>
                      <a:pt x="2729" y="17237"/>
                      <a:pt x="3606" y="17429"/>
                    </a:cubicBezTo>
                    <a:cubicBezTo>
                      <a:pt x="3806" y="17478"/>
                      <a:pt x="4009" y="17502"/>
                      <a:pt x="4210" y="17502"/>
                    </a:cubicBezTo>
                    <a:cubicBezTo>
                      <a:pt x="4798" y="17502"/>
                      <a:pt x="5377" y="17298"/>
                      <a:pt x="5840" y="16918"/>
                    </a:cubicBezTo>
                    <a:cubicBezTo>
                      <a:pt x="5904" y="16870"/>
                      <a:pt x="5952" y="16807"/>
                      <a:pt x="6016" y="16743"/>
                    </a:cubicBezTo>
                    <a:cubicBezTo>
                      <a:pt x="7659" y="20109"/>
                      <a:pt x="10451" y="22136"/>
                      <a:pt x="13547" y="22184"/>
                    </a:cubicBezTo>
                    <a:lnTo>
                      <a:pt x="13659" y="22184"/>
                    </a:lnTo>
                    <a:cubicBezTo>
                      <a:pt x="16658" y="22184"/>
                      <a:pt x="19466" y="20285"/>
                      <a:pt x="21206" y="17078"/>
                    </a:cubicBezTo>
                    <a:cubicBezTo>
                      <a:pt x="21238" y="17110"/>
                      <a:pt x="21254" y="17142"/>
                      <a:pt x="21285" y="17174"/>
                    </a:cubicBezTo>
                    <a:cubicBezTo>
                      <a:pt x="21751" y="17581"/>
                      <a:pt x="22335" y="17802"/>
                      <a:pt x="22942" y="17802"/>
                    </a:cubicBezTo>
                    <a:cubicBezTo>
                      <a:pt x="23001" y="17802"/>
                      <a:pt x="23061" y="17800"/>
                      <a:pt x="23120" y="17796"/>
                    </a:cubicBezTo>
                    <a:cubicBezTo>
                      <a:pt x="24158" y="17716"/>
                      <a:pt x="25115" y="17221"/>
                      <a:pt x="25801" y="16440"/>
                    </a:cubicBezTo>
                    <a:cubicBezTo>
                      <a:pt x="27125" y="14988"/>
                      <a:pt x="27269" y="12945"/>
                      <a:pt x="26104" y="11876"/>
                    </a:cubicBezTo>
                    <a:cubicBezTo>
                      <a:pt x="25651" y="11466"/>
                      <a:pt x="25059" y="11261"/>
                      <a:pt x="24420" y="11261"/>
                    </a:cubicBezTo>
                    <a:cubicBezTo>
                      <a:pt x="23890" y="11261"/>
                      <a:pt x="23328" y="11402"/>
                      <a:pt x="22785" y="11685"/>
                    </a:cubicBezTo>
                    <a:cubicBezTo>
                      <a:pt x="22817" y="11302"/>
                      <a:pt x="22849" y="10935"/>
                      <a:pt x="22849" y="10552"/>
                    </a:cubicBezTo>
                    <a:cubicBezTo>
                      <a:pt x="22897" y="7456"/>
                      <a:pt x="22019" y="4792"/>
                      <a:pt x="20312" y="2877"/>
                    </a:cubicBezTo>
                    <a:cubicBezTo>
                      <a:pt x="18685" y="1058"/>
                      <a:pt x="16355" y="5"/>
                      <a:pt x="13914" y="5"/>
                    </a:cubicBezTo>
                    <a:cubicBezTo>
                      <a:pt x="13820" y="2"/>
                      <a:pt x="13727" y="0"/>
                      <a:pt x="13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9628525" y="5041250"/>
                <a:ext cx="135250" cy="111725"/>
              </a:xfrm>
              <a:custGeom>
                <a:avLst/>
                <a:gdLst/>
                <a:ahLst/>
                <a:cxnLst/>
                <a:rect l="l" t="t" r="r" b="b"/>
                <a:pathLst>
                  <a:path w="5410" h="4469" extrusionOk="0">
                    <a:moveTo>
                      <a:pt x="2709" y="0"/>
                    </a:moveTo>
                    <a:cubicBezTo>
                      <a:pt x="1242" y="0"/>
                      <a:pt x="49" y="968"/>
                      <a:pt x="33" y="2202"/>
                    </a:cubicBezTo>
                    <a:cubicBezTo>
                      <a:pt x="1" y="3431"/>
                      <a:pt x="1197" y="4452"/>
                      <a:pt x="2665" y="4468"/>
                    </a:cubicBezTo>
                    <a:cubicBezTo>
                      <a:pt x="2689" y="4469"/>
                      <a:pt x="2712" y="4469"/>
                      <a:pt x="2735" y="4469"/>
                    </a:cubicBezTo>
                    <a:cubicBezTo>
                      <a:pt x="4187" y="4469"/>
                      <a:pt x="5363" y="3491"/>
                      <a:pt x="5394" y="2282"/>
                    </a:cubicBezTo>
                    <a:cubicBezTo>
                      <a:pt x="5410" y="1053"/>
                      <a:pt x="4229" y="32"/>
                      <a:pt x="2745" y="0"/>
                    </a:cubicBezTo>
                    <a:cubicBezTo>
                      <a:pt x="2733" y="0"/>
                      <a:pt x="2721" y="0"/>
                      <a:pt x="27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9626150" y="5038450"/>
                <a:ext cx="140825" cy="117700"/>
              </a:xfrm>
              <a:custGeom>
                <a:avLst/>
                <a:gdLst/>
                <a:ahLst/>
                <a:cxnLst/>
                <a:rect l="l" t="t" r="r" b="b"/>
                <a:pathLst>
                  <a:path w="5633" h="4708" extrusionOk="0">
                    <a:moveTo>
                      <a:pt x="2840" y="240"/>
                    </a:moveTo>
                    <a:cubicBezTo>
                      <a:pt x="4260" y="256"/>
                      <a:pt x="5393" y="1229"/>
                      <a:pt x="5377" y="2394"/>
                    </a:cubicBezTo>
                    <a:cubicBezTo>
                      <a:pt x="5345" y="2968"/>
                      <a:pt x="5074" y="3511"/>
                      <a:pt x="4611" y="3862"/>
                    </a:cubicBezTo>
                    <a:cubicBezTo>
                      <a:pt x="4104" y="4262"/>
                      <a:pt x="3477" y="4469"/>
                      <a:pt x="2847" y="4469"/>
                    </a:cubicBezTo>
                    <a:cubicBezTo>
                      <a:pt x="2823" y="4469"/>
                      <a:pt x="2800" y="4469"/>
                      <a:pt x="2776" y="4468"/>
                    </a:cubicBezTo>
                    <a:cubicBezTo>
                      <a:pt x="1372" y="4436"/>
                      <a:pt x="223" y="3463"/>
                      <a:pt x="255" y="2314"/>
                    </a:cubicBezTo>
                    <a:cubicBezTo>
                      <a:pt x="271" y="1165"/>
                      <a:pt x="1404" y="240"/>
                      <a:pt x="2792" y="240"/>
                    </a:cubicBezTo>
                    <a:close/>
                    <a:moveTo>
                      <a:pt x="2792" y="1"/>
                    </a:moveTo>
                    <a:cubicBezTo>
                      <a:pt x="1277" y="1"/>
                      <a:pt x="32" y="1006"/>
                      <a:pt x="16" y="2314"/>
                    </a:cubicBezTo>
                    <a:cubicBezTo>
                      <a:pt x="0" y="3607"/>
                      <a:pt x="1229" y="4676"/>
                      <a:pt x="2776" y="4708"/>
                    </a:cubicBezTo>
                    <a:lnTo>
                      <a:pt x="2824" y="4708"/>
                    </a:lnTo>
                    <a:cubicBezTo>
                      <a:pt x="3526" y="4708"/>
                      <a:pt x="4212" y="4484"/>
                      <a:pt x="4755" y="4053"/>
                    </a:cubicBezTo>
                    <a:cubicBezTo>
                      <a:pt x="5281" y="3655"/>
                      <a:pt x="5585" y="3048"/>
                      <a:pt x="5617" y="2394"/>
                    </a:cubicBezTo>
                    <a:cubicBezTo>
                      <a:pt x="5633" y="1102"/>
                      <a:pt x="4388" y="33"/>
                      <a:pt x="28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9863475" y="5045225"/>
                <a:ext cx="135250" cy="111725"/>
              </a:xfrm>
              <a:custGeom>
                <a:avLst/>
                <a:gdLst/>
                <a:ahLst/>
                <a:cxnLst/>
                <a:rect l="l" t="t" r="r" b="b"/>
                <a:pathLst>
                  <a:path w="5410" h="4469" extrusionOk="0">
                    <a:moveTo>
                      <a:pt x="2676" y="0"/>
                    </a:moveTo>
                    <a:cubicBezTo>
                      <a:pt x="1224" y="0"/>
                      <a:pt x="48" y="978"/>
                      <a:pt x="17" y="2187"/>
                    </a:cubicBezTo>
                    <a:cubicBezTo>
                      <a:pt x="1" y="3415"/>
                      <a:pt x="1182" y="4437"/>
                      <a:pt x="2666" y="4469"/>
                    </a:cubicBezTo>
                    <a:cubicBezTo>
                      <a:pt x="2678" y="4469"/>
                      <a:pt x="2690" y="4469"/>
                      <a:pt x="2701" y="4469"/>
                    </a:cubicBezTo>
                    <a:cubicBezTo>
                      <a:pt x="4169" y="4469"/>
                      <a:pt x="5362" y="3501"/>
                      <a:pt x="5378" y="2267"/>
                    </a:cubicBezTo>
                    <a:cubicBezTo>
                      <a:pt x="5410" y="1038"/>
                      <a:pt x="4213" y="17"/>
                      <a:pt x="2745" y="1"/>
                    </a:cubicBezTo>
                    <a:cubicBezTo>
                      <a:pt x="2722" y="0"/>
                      <a:pt x="2699" y="0"/>
                      <a:pt x="2676" y="0"/>
                    </a:cubicBezTo>
                    <a:close/>
                  </a:path>
                </a:pathLst>
              </a:custGeom>
              <a:solidFill>
                <a:srgbClr val="FD6B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9860700" y="5042375"/>
                <a:ext cx="141225" cy="117400"/>
              </a:xfrm>
              <a:custGeom>
                <a:avLst/>
                <a:gdLst/>
                <a:ahLst/>
                <a:cxnLst/>
                <a:rect l="l" t="t" r="r" b="b"/>
                <a:pathLst>
                  <a:path w="5649" h="4696" extrusionOk="0">
                    <a:moveTo>
                      <a:pt x="2872" y="227"/>
                    </a:moveTo>
                    <a:cubicBezTo>
                      <a:pt x="4260" y="259"/>
                      <a:pt x="5409" y="1216"/>
                      <a:pt x="5393" y="2381"/>
                    </a:cubicBezTo>
                    <a:cubicBezTo>
                      <a:pt x="5361" y="2971"/>
                      <a:pt x="5090" y="3514"/>
                      <a:pt x="4627" y="3865"/>
                    </a:cubicBezTo>
                    <a:cubicBezTo>
                      <a:pt x="4134" y="4235"/>
                      <a:pt x="3536" y="4456"/>
                      <a:pt x="2906" y="4456"/>
                    </a:cubicBezTo>
                    <a:cubicBezTo>
                      <a:pt x="2884" y="4456"/>
                      <a:pt x="2862" y="4455"/>
                      <a:pt x="2840" y="4455"/>
                    </a:cubicBezTo>
                    <a:lnTo>
                      <a:pt x="2792" y="4455"/>
                    </a:lnTo>
                    <a:cubicBezTo>
                      <a:pt x="1388" y="4439"/>
                      <a:pt x="240" y="3466"/>
                      <a:pt x="271" y="2301"/>
                    </a:cubicBezTo>
                    <a:cubicBezTo>
                      <a:pt x="287" y="1726"/>
                      <a:pt x="559" y="1184"/>
                      <a:pt x="1037" y="833"/>
                    </a:cubicBezTo>
                    <a:cubicBezTo>
                      <a:pt x="1532" y="434"/>
                      <a:pt x="2170" y="227"/>
                      <a:pt x="2808" y="227"/>
                    </a:cubicBezTo>
                    <a:close/>
                    <a:moveTo>
                      <a:pt x="2737" y="0"/>
                    </a:moveTo>
                    <a:cubicBezTo>
                      <a:pt x="2065" y="0"/>
                      <a:pt x="1401" y="223"/>
                      <a:pt x="878" y="641"/>
                    </a:cubicBezTo>
                    <a:cubicBezTo>
                      <a:pt x="351" y="1040"/>
                      <a:pt x="48" y="1647"/>
                      <a:pt x="32" y="2301"/>
                    </a:cubicBezTo>
                    <a:cubicBezTo>
                      <a:pt x="0" y="3593"/>
                      <a:pt x="1245" y="4662"/>
                      <a:pt x="2792" y="4694"/>
                    </a:cubicBezTo>
                    <a:lnTo>
                      <a:pt x="2840" y="4694"/>
                    </a:lnTo>
                    <a:cubicBezTo>
                      <a:pt x="2862" y="4695"/>
                      <a:pt x="2884" y="4695"/>
                      <a:pt x="2906" y="4695"/>
                    </a:cubicBezTo>
                    <a:cubicBezTo>
                      <a:pt x="3585" y="4695"/>
                      <a:pt x="4246" y="4457"/>
                      <a:pt x="4771" y="4040"/>
                    </a:cubicBezTo>
                    <a:cubicBezTo>
                      <a:pt x="5298" y="3657"/>
                      <a:pt x="5601" y="3035"/>
                      <a:pt x="5633" y="2397"/>
                    </a:cubicBezTo>
                    <a:cubicBezTo>
                      <a:pt x="5649" y="1088"/>
                      <a:pt x="4420" y="19"/>
                      <a:pt x="2872" y="3"/>
                    </a:cubicBezTo>
                    <a:cubicBezTo>
                      <a:pt x="2827" y="1"/>
                      <a:pt x="2782" y="0"/>
                      <a:pt x="27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9645675" y="4855975"/>
                <a:ext cx="104550" cy="42100"/>
              </a:xfrm>
              <a:custGeom>
                <a:avLst/>
                <a:gdLst/>
                <a:ahLst/>
                <a:cxnLst/>
                <a:rect l="l" t="t" r="r" b="b"/>
                <a:pathLst>
                  <a:path w="4182" h="1684" extrusionOk="0">
                    <a:moveTo>
                      <a:pt x="2133" y="1"/>
                    </a:moveTo>
                    <a:cubicBezTo>
                      <a:pt x="2071" y="1"/>
                      <a:pt x="2009" y="3"/>
                      <a:pt x="1948" y="8"/>
                    </a:cubicBezTo>
                    <a:cubicBezTo>
                      <a:pt x="1485" y="40"/>
                      <a:pt x="1054" y="215"/>
                      <a:pt x="703" y="486"/>
                    </a:cubicBezTo>
                    <a:cubicBezTo>
                      <a:pt x="320" y="742"/>
                      <a:pt x="65" y="1157"/>
                      <a:pt x="1" y="1635"/>
                    </a:cubicBezTo>
                    <a:lnTo>
                      <a:pt x="65" y="1683"/>
                    </a:lnTo>
                    <a:cubicBezTo>
                      <a:pt x="320" y="1428"/>
                      <a:pt x="639" y="1236"/>
                      <a:pt x="974" y="1093"/>
                    </a:cubicBezTo>
                    <a:cubicBezTo>
                      <a:pt x="1309" y="965"/>
                      <a:pt x="1660" y="869"/>
                      <a:pt x="2011" y="853"/>
                    </a:cubicBezTo>
                    <a:cubicBezTo>
                      <a:pt x="2134" y="843"/>
                      <a:pt x="2254" y="837"/>
                      <a:pt x="2374" y="837"/>
                    </a:cubicBezTo>
                    <a:cubicBezTo>
                      <a:pt x="2614" y="837"/>
                      <a:pt x="2852" y="859"/>
                      <a:pt x="3096" y="901"/>
                    </a:cubicBezTo>
                    <a:cubicBezTo>
                      <a:pt x="3447" y="965"/>
                      <a:pt x="3798" y="1061"/>
                      <a:pt x="4149" y="1189"/>
                    </a:cubicBezTo>
                    <a:lnTo>
                      <a:pt x="4181" y="1109"/>
                    </a:lnTo>
                    <a:cubicBezTo>
                      <a:pt x="4054" y="917"/>
                      <a:pt x="3926" y="742"/>
                      <a:pt x="3751" y="582"/>
                    </a:cubicBezTo>
                    <a:cubicBezTo>
                      <a:pt x="3591" y="455"/>
                      <a:pt x="3400" y="343"/>
                      <a:pt x="3208" y="247"/>
                    </a:cubicBezTo>
                    <a:cubicBezTo>
                      <a:pt x="2880" y="83"/>
                      <a:pt x="2505"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9883825" y="4860100"/>
                <a:ext cx="104550" cy="41550"/>
              </a:xfrm>
              <a:custGeom>
                <a:avLst/>
                <a:gdLst/>
                <a:ahLst/>
                <a:cxnLst/>
                <a:rect l="l" t="t" r="r" b="b"/>
                <a:pathLst>
                  <a:path w="4182" h="1662" extrusionOk="0">
                    <a:moveTo>
                      <a:pt x="1870" y="1"/>
                    </a:moveTo>
                    <a:cubicBezTo>
                      <a:pt x="1546" y="1"/>
                      <a:pt x="1224" y="72"/>
                      <a:pt x="926" y="210"/>
                    </a:cubicBezTo>
                    <a:cubicBezTo>
                      <a:pt x="495" y="369"/>
                      <a:pt x="160" y="720"/>
                      <a:pt x="1" y="1151"/>
                    </a:cubicBezTo>
                    <a:lnTo>
                      <a:pt x="48" y="1215"/>
                    </a:lnTo>
                    <a:cubicBezTo>
                      <a:pt x="352" y="1039"/>
                      <a:pt x="703" y="912"/>
                      <a:pt x="1054" y="848"/>
                    </a:cubicBezTo>
                    <a:cubicBezTo>
                      <a:pt x="1229" y="824"/>
                      <a:pt x="1409" y="812"/>
                      <a:pt x="1588" y="812"/>
                    </a:cubicBezTo>
                    <a:cubicBezTo>
                      <a:pt x="1768" y="812"/>
                      <a:pt x="1947" y="824"/>
                      <a:pt x="2123" y="848"/>
                    </a:cubicBezTo>
                    <a:cubicBezTo>
                      <a:pt x="2490" y="912"/>
                      <a:pt x="2841" y="1008"/>
                      <a:pt x="3160" y="1151"/>
                    </a:cubicBezTo>
                    <a:cubicBezTo>
                      <a:pt x="3495" y="1295"/>
                      <a:pt x="3814" y="1470"/>
                      <a:pt x="4133" y="1662"/>
                    </a:cubicBezTo>
                    <a:lnTo>
                      <a:pt x="4181" y="1598"/>
                    </a:lnTo>
                    <a:cubicBezTo>
                      <a:pt x="4101" y="1375"/>
                      <a:pt x="4006" y="1183"/>
                      <a:pt x="3878" y="992"/>
                    </a:cubicBezTo>
                    <a:cubicBezTo>
                      <a:pt x="3750" y="816"/>
                      <a:pt x="3591" y="672"/>
                      <a:pt x="3431" y="545"/>
                    </a:cubicBezTo>
                    <a:cubicBezTo>
                      <a:pt x="3080" y="274"/>
                      <a:pt x="2681" y="98"/>
                      <a:pt x="2250" y="34"/>
                    </a:cubicBezTo>
                    <a:cubicBezTo>
                      <a:pt x="2124" y="12"/>
                      <a:pt x="1997" y="1"/>
                      <a:pt x="1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9809225" y="4979425"/>
                <a:ext cx="22375" cy="88175"/>
              </a:xfrm>
              <a:custGeom>
                <a:avLst/>
                <a:gdLst/>
                <a:ahLst/>
                <a:cxnLst/>
                <a:rect l="l" t="t" r="r" b="b"/>
                <a:pathLst>
                  <a:path w="895" h="3527" extrusionOk="0">
                    <a:moveTo>
                      <a:pt x="304" y="0"/>
                    </a:moveTo>
                    <a:lnTo>
                      <a:pt x="1" y="3526"/>
                    </a:lnTo>
                    <a:lnTo>
                      <a:pt x="894" y="3207"/>
                    </a:lnTo>
                    <a:lnTo>
                      <a:pt x="3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9802050" y="4977825"/>
                <a:ext cx="30750" cy="93375"/>
              </a:xfrm>
              <a:custGeom>
                <a:avLst/>
                <a:gdLst/>
                <a:ahLst/>
                <a:cxnLst/>
                <a:rect l="l" t="t" r="r" b="b"/>
                <a:pathLst>
                  <a:path w="1230" h="3735" extrusionOk="0">
                    <a:moveTo>
                      <a:pt x="320" y="0"/>
                    </a:moveTo>
                    <a:lnTo>
                      <a:pt x="1" y="3734"/>
                    </a:lnTo>
                    <a:lnTo>
                      <a:pt x="1229" y="3303"/>
                    </a:lnTo>
                    <a:lnTo>
                      <a:pt x="1134" y="3032"/>
                    </a:lnTo>
                    <a:lnTo>
                      <a:pt x="320" y="3319"/>
                    </a:lnTo>
                    <a:lnTo>
                      <a:pt x="607" y="16"/>
                    </a:lnTo>
                    <a:lnTo>
                      <a:pt x="3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9524825" y="5032475"/>
                <a:ext cx="74600" cy="62250"/>
              </a:xfrm>
              <a:custGeom>
                <a:avLst/>
                <a:gdLst/>
                <a:ahLst/>
                <a:cxnLst/>
                <a:rect l="l" t="t" r="r" b="b"/>
                <a:pathLst>
                  <a:path w="2984" h="2490" extrusionOk="0">
                    <a:moveTo>
                      <a:pt x="224" y="0"/>
                    </a:moveTo>
                    <a:lnTo>
                      <a:pt x="0" y="288"/>
                    </a:lnTo>
                    <a:lnTo>
                      <a:pt x="2761" y="2489"/>
                    </a:lnTo>
                    <a:lnTo>
                      <a:pt x="2984" y="2202"/>
                    </a:lnTo>
                    <a:lnTo>
                      <a:pt x="2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10032225" y="5029675"/>
                <a:ext cx="69825" cy="67850"/>
              </a:xfrm>
              <a:custGeom>
                <a:avLst/>
                <a:gdLst/>
                <a:ahLst/>
                <a:cxnLst/>
                <a:rect l="l" t="t" r="r" b="b"/>
                <a:pathLst>
                  <a:path w="2793" h="2714" extrusionOk="0">
                    <a:moveTo>
                      <a:pt x="2537" y="1"/>
                    </a:moveTo>
                    <a:lnTo>
                      <a:pt x="0" y="2458"/>
                    </a:lnTo>
                    <a:lnTo>
                      <a:pt x="256" y="2713"/>
                    </a:lnTo>
                    <a:lnTo>
                      <a:pt x="2793" y="256"/>
                    </a:lnTo>
                    <a:lnTo>
                      <a:pt x="25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9646875" y="4956275"/>
                <a:ext cx="107725" cy="84325"/>
              </a:xfrm>
              <a:custGeom>
                <a:avLst/>
                <a:gdLst/>
                <a:ahLst/>
                <a:cxnLst/>
                <a:rect l="l" t="t" r="r" b="b"/>
                <a:pathLst>
                  <a:path w="4309" h="3373" extrusionOk="0">
                    <a:moveTo>
                      <a:pt x="1" y="1"/>
                    </a:moveTo>
                    <a:cubicBezTo>
                      <a:pt x="17" y="144"/>
                      <a:pt x="33" y="272"/>
                      <a:pt x="65" y="416"/>
                    </a:cubicBezTo>
                    <a:cubicBezTo>
                      <a:pt x="192" y="1213"/>
                      <a:pt x="416" y="2059"/>
                      <a:pt x="942" y="2697"/>
                    </a:cubicBezTo>
                    <a:cubicBezTo>
                      <a:pt x="1282" y="3103"/>
                      <a:pt x="1765" y="3373"/>
                      <a:pt x="2256" y="3373"/>
                    </a:cubicBezTo>
                    <a:cubicBezTo>
                      <a:pt x="2480" y="3373"/>
                      <a:pt x="2706" y="3317"/>
                      <a:pt x="2921" y="3192"/>
                    </a:cubicBezTo>
                    <a:cubicBezTo>
                      <a:pt x="3862" y="2649"/>
                      <a:pt x="4245" y="1245"/>
                      <a:pt x="4309" y="16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9644100" y="4956275"/>
                <a:ext cx="113300" cy="93475"/>
              </a:xfrm>
              <a:custGeom>
                <a:avLst/>
                <a:gdLst/>
                <a:ahLst/>
                <a:cxnLst/>
                <a:rect l="l" t="t" r="r" b="b"/>
                <a:pathLst>
                  <a:path w="4532" h="3739" extrusionOk="0">
                    <a:moveTo>
                      <a:pt x="96" y="1"/>
                    </a:moveTo>
                    <a:cubicBezTo>
                      <a:pt x="0" y="735"/>
                      <a:pt x="96" y="1501"/>
                      <a:pt x="367" y="2203"/>
                    </a:cubicBezTo>
                    <a:cubicBezTo>
                      <a:pt x="511" y="2586"/>
                      <a:pt x="734" y="2921"/>
                      <a:pt x="1037" y="3208"/>
                    </a:cubicBezTo>
                    <a:cubicBezTo>
                      <a:pt x="1356" y="3495"/>
                      <a:pt x="1771" y="3687"/>
                      <a:pt x="2202" y="3734"/>
                    </a:cubicBezTo>
                    <a:cubicBezTo>
                      <a:pt x="2240" y="3737"/>
                      <a:pt x="2279" y="3738"/>
                      <a:pt x="2318" y="3738"/>
                    </a:cubicBezTo>
                    <a:cubicBezTo>
                      <a:pt x="2507" y="3738"/>
                      <a:pt x="2700" y="3708"/>
                      <a:pt x="2872" y="3655"/>
                    </a:cubicBezTo>
                    <a:cubicBezTo>
                      <a:pt x="3080" y="3575"/>
                      <a:pt x="3271" y="3463"/>
                      <a:pt x="3431" y="3320"/>
                    </a:cubicBezTo>
                    <a:cubicBezTo>
                      <a:pt x="3750" y="3064"/>
                      <a:pt x="3989" y="2729"/>
                      <a:pt x="4133" y="2346"/>
                    </a:cubicBezTo>
                    <a:cubicBezTo>
                      <a:pt x="4436" y="1660"/>
                      <a:pt x="4532" y="910"/>
                      <a:pt x="4452" y="160"/>
                    </a:cubicBezTo>
                    <a:lnTo>
                      <a:pt x="4404" y="160"/>
                    </a:lnTo>
                    <a:cubicBezTo>
                      <a:pt x="4372" y="878"/>
                      <a:pt x="4181" y="1580"/>
                      <a:pt x="3877" y="2219"/>
                    </a:cubicBezTo>
                    <a:cubicBezTo>
                      <a:pt x="3718" y="2522"/>
                      <a:pt x="3478" y="2809"/>
                      <a:pt x="3207" y="3032"/>
                    </a:cubicBezTo>
                    <a:cubicBezTo>
                      <a:pt x="2966" y="3231"/>
                      <a:pt x="2663" y="3341"/>
                      <a:pt x="2352" y="3341"/>
                    </a:cubicBezTo>
                    <a:cubicBezTo>
                      <a:pt x="2313" y="3341"/>
                      <a:pt x="2273" y="3339"/>
                      <a:pt x="2234" y="3336"/>
                    </a:cubicBezTo>
                    <a:cubicBezTo>
                      <a:pt x="1883" y="3288"/>
                      <a:pt x="1564" y="3144"/>
                      <a:pt x="1308" y="2905"/>
                    </a:cubicBezTo>
                    <a:cubicBezTo>
                      <a:pt x="1037" y="2665"/>
                      <a:pt x="830" y="2378"/>
                      <a:pt x="686" y="2059"/>
                    </a:cubicBezTo>
                    <a:cubicBezTo>
                      <a:pt x="383" y="1405"/>
                      <a:pt x="208" y="703"/>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9879450" y="4959875"/>
                <a:ext cx="112900" cy="88325"/>
              </a:xfrm>
              <a:custGeom>
                <a:avLst/>
                <a:gdLst/>
                <a:ahLst/>
                <a:cxnLst/>
                <a:rect l="l" t="t" r="r" b="b"/>
                <a:pathLst>
                  <a:path w="4516" h="3533" extrusionOk="0">
                    <a:moveTo>
                      <a:pt x="16" y="0"/>
                    </a:moveTo>
                    <a:cubicBezTo>
                      <a:pt x="0" y="1197"/>
                      <a:pt x="160" y="2617"/>
                      <a:pt x="1133" y="3287"/>
                    </a:cubicBezTo>
                    <a:cubicBezTo>
                      <a:pt x="1387" y="3457"/>
                      <a:pt x="1659" y="3532"/>
                      <a:pt x="1931" y="3532"/>
                    </a:cubicBezTo>
                    <a:cubicBezTo>
                      <a:pt x="2427" y="3532"/>
                      <a:pt x="2921" y="3280"/>
                      <a:pt x="3303" y="2888"/>
                    </a:cubicBezTo>
                    <a:cubicBezTo>
                      <a:pt x="3909" y="2234"/>
                      <a:pt x="4212" y="1309"/>
                      <a:pt x="4420" y="447"/>
                    </a:cubicBezTo>
                    <a:cubicBezTo>
                      <a:pt x="4452" y="303"/>
                      <a:pt x="4484" y="144"/>
                      <a:pt x="4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9878250" y="4959875"/>
                <a:ext cx="114900" cy="89500"/>
              </a:xfrm>
              <a:custGeom>
                <a:avLst/>
                <a:gdLst/>
                <a:ahLst/>
                <a:cxnLst/>
                <a:rect l="l" t="t" r="r" b="b"/>
                <a:pathLst>
                  <a:path w="4596" h="3580" extrusionOk="0">
                    <a:moveTo>
                      <a:pt x="48" y="0"/>
                    </a:moveTo>
                    <a:cubicBezTo>
                      <a:pt x="0" y="766"/>
                      <a:pt x="112" y="1548"/>
                      <a:pt x="367" y="2266"/>
                    </a:cubicBezTo>
                    <a:cubicBezTo>
                      <a:pt x="511" y="2633"/>
                      <a:pt x="734" y="2952"/>
                      <a:pt x="1037" y="3207"/>
                    </a:cubicBezTo>
                    <a:cubicBezTo>
                      <a:pt x="1296" y="3451"/>
                      <a:pt x="1644" y="3579"/>
                      <a:pt x="2002" y="3579"/>
                    </a:cubicBezTo>
                    <a:cubicBezTo>
                      <a:pt x="2042" y="3579"/>
                      <a:pt x="2082" y="3578"/>
                      <a:pt x="2122" y="3574"/>
                    </a:cubicBezTo>
                    <a:cubicBezTo>
                      <a:pt x="2505" y="3527"/>
                      <a:pt x="2888" y="3367"/>
                      <a:pt x="3175" y="3112"/>
                    </a:cubicBezTo>
                    <a:cubicBezTo>
                      <a:pt x="3479" y="2840"/>
                      <a:pt x="3718" y="2537"/>
                      <a:pt x="3894" y="2186"/>
                    </a:cubicBezTo>
                    <a:cubicBezTo>
                      <a:pt x="4245" y="1500"/>
                      <a:pt x="4484" y="766"/>
                      <a:pt x="4596" y="0"/>
                    </a:cubicBezTo>
                    <a:lnTo>
                      <a:pt x="4548" y="0"/>
                    </a:lnTo>
                    <a:cubicBezTo>
                      <a:pt x="4276" y="686"/>
                      <a:pt x="3941" y="1373"/>
                      <a:pt x="3558" y="2011"/>
                    </a:cubicBezTo>
                    <a:cubicBezTo>
                      <a:pt x="3383" y="2298"/>
                      <a:pt x="3144" y="2553"/>
                      <a:pt x="2888" y="2777"/>
                    </a:cubicBezTo>
                    <a:cubicBezTo>
                      <a:pt x="2649" y="2968"/>
                      <a:pt x="2378" y="3096"/>
                      <a:pt x="2075" y="3144"/>
                    </a:cubicBezTo>
                    <a:cubicBezTo>
                      <a:pt x="2041" y="3148"/>
                      <a:pt x="2007" y="3150"/>
                      <a:pt x="1974" y="3150"/>
                    </a:cubicBezTo>
                    <a:cubicBezTo>
                      <a:pt x="1466" y="3150"/>
                      <a:pt x="970" y="2707"/>
                      <a:pt x="670" y="2138"/>
                    </a:cubicBezTo>
                    <a:cubicBezTo>
                      <a:pt x="383" y="1452"/>
                      <a:pt x="176" y="734"/>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9813225" y="5133800"/>
                <a:ext cx="12000" cy="27150"/>
              </a:xfrm>
              <a:custGeom>
                <a:avLst/>
                <a:gdLst/>
                <a:ahLst/>
                <a:cxnLst/>
                <a:rect l="l" t="t" r="r" b="b"/>
                <a:pathLst>
                  <a:path w="480" h="1086" extrusionOk="0">
                    <a:moveTo>
                      <a:pt x="256" y="0"/>
                    </a:moveTo>
                    <a:cubicBezTo>
                      <a:pt x="128" y="0"/>
                      <a:pt x="16" y="239"/>
                      <a:pt x="0" y="543"/>
                    </a:cubicBezTo>
                    <a:cubicBezTo>
                      <a:pt x="0" y="846"/>
                      <a:pt x="96" y="1085"/>
                      <a:pt x="240" y="1085"/>
                    </a:cubicBezTo>
                    <a:cubicBezTo>
                      <a:pt x="367" y="1085"/>
                      <a:pt x="463" y="846"/>
                      <a:pt x="479" y="559"/>
                    </a:cubicBezTo>
                    <a:cubicBezTo>
                      <a:pt x="479" y="255"/>
                      <a:pt x="383"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8673975" y="6275850"/>
                <a:ext cx="18375" cy="4000"/>
              </a:xfrm>
              <a:custGeom>
                <a:avLst/>
                <a:gdLst/>
                <a:ahLst/>
                <a:cxnLst/>
                <a:rect l="l" t="t" r="r" b="b"/>
                <a:pathLst>
                  <a:path w="735" h="160" extrusionOk="0">
                    <a:moveTo>
                      <a:pt x="734" y="160"/>
                    </a:moveTo>
                    <a:lnTo>
                      <a:pt x="0" y="0"/>
                    </a:lnTo>
                  </a:path>
                </a:pathLst>
              </a:custGeom>
              <a:solidFill>
                <a:srgbClr val="FFF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8669575" y="6291000"/>
                <a:ext cx="16775" cy="4025"/>
              </a:xfrm>
              <a:custGeom>
                <a:avLst/>
                <a:gdLst/>
                <a:ahLst/>
                <a:cxnLst/>
                <a:rect l="l" t="t" r="r" b="b"/>
                <a:pathLst>
                  <a:path w="671" h="161" extrusionOk="0">
                    <a:moveTo>
                      <a:pt x="671" y="160"/>
                    </a:moveTo>
                    <a:lnTo>
                      <a:pt x="1" y="0"/>
                    </a:lnTo>
                  </a:path>
                </a:pathLst>
              </a:custGeom>
              <a:solidFill>
                <a:srgbClr val="FFF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53"/>
            <p:cNvGrpSpPr/>
            <p:nvPr/>
          </p:nvGrpSpPr>
          <p:grpSpPr>
            <a:xfrm flipH="1">
              <a:off x="5449250" y="3798163"/>
              <a:ext cx="117300" cy="98950"/>
              <a:chOff x="10974825" y="6149800"/>
              <a:chExt cx="117300" cy="98950"/>
            </a:xfrm>
          </p:grpSpPr>
          <p:sp>
            <p:nvSpPr>
              <p:cNvPr id="4318" name="Google Shape;4318;p53"/>
              <p:cNvSpPr/>
              <p:nvPr/>
            </p:nvSpPr>
            <p:spPr>
              <a:xfrm>
                <a:off x="10985200" y="6208025"/>
                <a:ext cx="106925" cy="25550"/>
              </a:xfrm>
              <a:custGeom>
                <a:avLst/>
                <a:gdLst/>
                <a:ahLst/>
                <a:cxnLst/>
                <a:rect l="l" t="t" r="r" b="b"/>
                <a:pathLst>
                  <a:path w="4277" h="1022" extrusionOk="0">
                    <a:moveTo>
                      <a:pt x="4212" y="1"/>
                    </a:moveTo>
                    <a:lnTo>
                      <a:pt x="0" y="639"/>
                    </a:lnTo>
                    <a:lnTo>
                      <a:pt x="64" y="1022"/>
                    </a:lnTo>
                    <a:lnTo>
                      <a:pt x="4276" y="400"/>
                    </a:lnTo>
                    <a:lnTo>
                      <a:pt x="42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10985200" y="6178500"/>
                <a:ext cx="105325" cy="22775"/>
              </a:xfrm>
              <a:custGeom>
                <a:avLst/>
                <a:gdLst/>
                <a:ahLst/>
                <a:cxnLst/>
                <a:rect l="l" t="t" r="r" b="b"/>
                <a:pathLst>
                  <a:path w="4213" h="911" extrusionOk="0">
                    <a:moveTo>
                      <a:pt x="4165" y="1"/>
                    </a:moveTo>
                    <a:lnTo>
                      <a:pt x="0" y="511"/>
                    </a:lnTo>
                    <a:lnTo>
                      <a:pt x="48" y="910"/>
                    </a:lnTo>
                    <a:lnTo>
                      <a:pt x="4212" y="400"/>
                    </a:lnTo>
                    <a:lnTo>
                      <a:pt x="41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10976825" y="6149800"/>
                <a:ext cx="91350" cy="25950"/>
              </a:xfrm>
              <a:custGeom>
                <a:avLst/>
                <a:gdLst/>
                <a:ahLst/>
                <a:cxnLst/>
                <a:rect l="l" t="t" r="r" b="b"/>
                <a:pathLst>
                  <a:path w="3654" h="1038" extrusionOk="0">
                    <a:moveTo>
                      <a:pt x="3590" y="0"/>
                    </a:moveTo>
                    <a:lnTo>
                      <a:pt x="0" y="638"/>
                    </a:lnTo>
                    <a:lnTo>
                      <a:pt x="80" y="1037"/>
                    </a:lnTo>
                    <a:lnTo>
                      <a:pt x="3654" y="399"/>
                    </a:lnTo>
                    <a:lnTo>
                      <a:pt x="35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10974825" y="6157375"/>
                <a:ext cx="24350" cy="91375"/>
              </a:xfrm>
              <a:custGeom>
                <a:avLst/>
                <a:gdLst/>
                <a:ahLst/>
                <a:cxnLst/>
                <a:rect l="l" t="t" r="r" b="b"/>
                <a:pathLst>
                  <a:path w="974" h="3655" extrusionOk="0">
                    <a:moveTo>
                      <a:pt x="399" y="0"/>
                    </a:moveTo>
                    <a:lnTo>
                      <a:pt x="0" y="64"/>
                    </a:lnTo>
                    <a:lnTo>
                      <a:pt x="575" y="3654"/>
                    </a:lnTo>
                    <a:lnTo>
                      <a:pt x="974" y="3590"/>
                    </a:lnTo>
                    <a:lnTo>
                      <a:pt x="3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2" name="Google Shape;4322;p53"/>
          <p:cNvGrpSpPr/>
          <p:nvPr/>
        </p:nvGrpSpPr>
        <p:grpSpPr>
          <a:xfrm>
            <a:off x="7578028" y="3159014"/>
            <a:ext cx="575861" cy="698606"/>
            <a:chOff x="7642322" y="2978039"/>
            <a:chExt cx="575861" cy="698606"/>
          </a:xfrm>
        </p:grpSpPr>
        <p:sp>
          <p:nvSpPr>
            <p:cNvPr id="4323" name="Google Shape;4323;p53"/>
            <p:cNvSpPr/>
            <p:nvPr/>
          </p:nvSpPr>
          <p:spPr>
            <a:xfrm>
              <a:off x="7643629" y="3620959"/>
              <a:ext cx="159818" cy="54378"/>
            </a:xfrm>
            <a:custGeom>
              <a:avLst/>
              <a:gdLst/>
              <a:ahLst/>
              <a:cxnLst/>
              <a:rect l="l" t="t" r="r" b="b"/>
              <a:pathLst>
                <a:path w="5255" h="1788" extrusionOk="0">
                  <a:moveTo>
                    <a:pt x="2787" y="1"/>
                  </a:moveTo>
                  <a:cubicBezTo>
                    <a:pt x="1340" y="1"/>
                    <a:pt x="0" y="756"/>
                    <a:pt x="0" y="1118"/>
                  </a:cubicBezTo>
                  <a:cubicBezTo>
                    <a:pt x="0" y="1479"/>
                    <a:pt x="1170" y="1788"/>
                    <a:pt x="2628" y="1788"/>
                  </a:cubicBezTo>
                  <a:cubicBezTo>
                    <a:pt x="4074" y="1788"/>
                    <a:pt x="5255" y="1490"/>
                    <a:pt x="5255" y="1118"/>
                  </a:cubicBezTo>
                  <a:cubicBezTo>
                    <a:pt x="5255" y="756"/>
                    <a:pt x="4234" y="1"/>
                    <a:pt x="27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7642322" y="3619986"/>
              <a:ext cx="162099" cy="56658"/>
            </a:xfrm>
            <a:custGeom>
              <a:avLst/>
              <a:gdLst/>
              <a:ahLst/>
              <a:cxnLst/>
              <a:rect l="l" t="t" r="r" b="b"/>
              <a:pathLst>
                <a:path w="5330" h="1863" extrusionOk="0">
                  <a:moveTo>
                    <a:pt x="2830" y="75"/>
                  </a:moveTo>
                  <a:cubicBezTo>
                    <a:pt x="4319" y="75"/>
                    <a:pt x="5255" y="852"/>
                    <a:pt x="5255" y="1150"/>
                  </a:cubicBezTo>
                  <a:cubicBezTo>
                    <a:pt x="5255" y="1458"/>
                    <a:pt x="4213" y="1788"/>
                    <a:pt x="2671" y="1788"/>
                  </a:cubicBezTo>
                  <a:cubicBezTo>
                    <a:pt x="1118" y="1788"/>
                    <a:pt x="75" y="1458"/>
                    <a:pt x="75" y="1150"/>
                  </a:cubicBezTo>
                  <a:cubicBezTo>
                    <a:pt x="75" y="820"/>
                    <a:pt x="1415" y="75"/>
                    <a:pt x="2830" y="75"/>
                  </a:cubicBezTo>
                  <a:close/>
                  <a:moveTo>
                    <a:pt x="2830" y="1"/>
                  </a:moveTo>
                  <a:cubicBezTo>
                    <a:pt x="1405" y="1"/>
                    <a:pt x="1" y="713"/>
                    <a:pt x="1" y="1150"/>
                  </a:cubicBezTo>
                  <a:cubicBezTo>
                    <a:pt x="1" y="1596"/>
                    <a:pt x="1362" y="1862"/>
                    <a:pt x="2671" y="1862"/>
                  </a:cubicBezTo>
                  <a:cubicBezTo>
                    <a:pt x="3979" y="1862"/>
                    <a:pt x="5330" y="1596"/>
                    <a:pt x="5330" y="1150"/>
                  </a:cubicBezTo>
                  <a:cubicBezTo>
                    <a:pt x="5330" y="745"/>
                    <a:pt x="4298" y="1"/>
                    <a:pt x="28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8057057" y="3620959"/>
              <a:ext cx="160152" cy="54378"/>
            </a:xfrm>
            <a:custGeom>
              <a:avLst/>
              <a:gdLst/>
              <a:ahLst/>
              <a:cxnLst/>
              <a:rect l="l" t="t" r="r" b="b"/>
              <a:pathLst>
                <a:path w="5266" h="1788" extrusionOk="0">
                  <a:moveTo>
                    <a:pt x="2798" y="1"/>
                  </a:moveTo>
                  <a:cubicBezTo>
                    <a:pt x="1351" y="1"/>
                    <a:pt x="0" y="756"/>
                    <a:pt x="0" y="1118"/>
                  </a:cubicBezTo>
                  <a:cubicBezTo>
                    <a:pt x="0" y="1479"/>
                    <a:pt x="1181" y="1788"/>
                    <a:pt x="2638" y="1788"/>
                  </a:cubicBezTo>
                  <a:cubicBezTo>
                    <a:pt x="4085" y="1788"/>
                    <a:pt x="5266" y="1490"/>
                    <a:pt x="5266" y="1118"/>
                  </a:cubicBezTo>
                  <a:cubicBezTo>
                    <a:pt x="5266" y="756"/>
                    <a:pt x="4244" y="1"/>
                    <a:pt x="27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8056084" y="3619986"/>
              <a:ext cx="162099" cy="56658"/>
            </a:xfrm>
            <a:custGeom>
              <a:avLst/>
              <a:gdLst/>
              <a:ahLst/>
              <a:cxnLst/>
              <a:rect l="l" t="t" r="r" b="b"/>
              <a:pathLst>
                <a:path w="5330" h="1863" extrusionOk="0">
                  <a:moveTo>
                    <a:pt x="2830" y="75"/>
                  </a:moveTo>
                  <a:cubicBezTo>
                    <a:pt x="4319" y="75"/>
                    <a:pt x="5255" y="852"/>
                    <a:pt x="5255" y="1150"/>
                  </a:cubicBezTo>
                  <a:cubicBezTo>
                    <a:pt x="5255" y="1458"/>
                    <a:pt x="4213" y="1788"/>
                    <a:pt x="2670" y="1788"/>
                  </a:cubicBezTo>
                  <a:cubicBezTo>
                    <a:pt x="1117" y="1788"/>
                    <a:pt x="75" y="1458"/>
                    <a:pt x="75" y="1150"/>
                  </a:cubicBezTo>
                  <a:cubicBezTo>
                    <a:pt x="75" y="820"/>
                    <a:pt x="1404" y="75"/>
                    <a:pt x="2830" y="75"/>
                  </a:cubicBezTo>
                  <a:close/>
                  <a:moveTo>
                    <a:pt x="2830" y="1"/>
                  </a:moveTo>
                  <a:cubicBezTo>
                    <a:pt x="1394" y="1"/>
                    <a:pt x="0" y="713"/>
                    <a:pt x="0" y="1150"/>
                  </a:cubicBezTo>
                  <a:cubicBezTo>
                    <a:pt x="0" y="1596"/>
                    <a:pt x="1351" y="1862"/>
                    <a:pt x="2670" y="1862"/>
                  </a:cubicBezTo>
                  <a:cubicBezTo>
                    <a:pt x="3968" y="1862"/>
                    <a:pt x="5330" y="1596"/>
                    <a:pt x="5330" y="1150"/>
                  </a:cubicBezTo>
                  <a:cubicBezTo>
                    <a:pt x="5330" y="745"/>
                    <a:pt x="4298" y="1"/>
                    <a:pt x="28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7661725" y="3230523"/>
              <a:ext cx="529299" cy="443779"/>
            </a:xfrm>
            <a:custGeom>
              <a:avLst/>
              <a:gdLst/>
              <a:ahLst/>
              <a:cxnLst/>
              <a:rect l="l" t="t" r="r" b="b"/>
              <a:pathLst>
                <a:path w="17404" h="14592" extrusionOk="0">
                  <a:moveTo>
                    <a:pt x="6410" y="1"/>
                  </a:moveTo>
                  <a:cubicBezTo>
                    <a:pt x="3096" y="1"/>
                    <a:pt x="1365" y="4660"/>
                    <a:pt x="692" y="7350"/>
                  </a:cubicBezTo>
                  <a:cubicBezTo>
                    <a:pt x="320" y="8850"/>
                    <a:pt x="1" y="10690"/>
                    <a:pt x="671" y="12158"/>
                  </a:cubicBezTo>
                  <a:cubicBezTo>
                    <a:pt x="1192" y="13296"/>
                    <a:pt x="2309" y="13839"/>
                    <a:pt x="3447" y="14168"/>
                  </a:cubicBezTo>
                  <a:cubicBezTo>
                    <a:pt x="4178" y="14390"/>
                    <a:pt x="4932" y="14501"/>
                    <a:pt x="5685" y="14501"/>
                  </a:cubicBezTo>
                  <a:cubicBezTo>
                    <a:pt x="6630" y="14501"/>
                    <a:pt x="7574" y="14326"/>
                    <a:pt x="8468" y="13977"/>
                  </a:cubicBezTo>
                  <a:cubicBezTo>
                    <a:pt x="9370" y="14420"/>
                    <a:pt x="10304" y="14591"/>
                    <a:pt x="11216" y="14591"/>
                  </a:cubicBezTo>
                  <a:cubicBezTo>
                    <a:pt x="12143" y="14591"/>
                    <a:pt x="13046" y="14415"/>
                    <a:pt x="13872" y="14168"/>
                  </a:cubicBezTo>
                  <a:cubicBezTo>
                    <a:pt x="15137" y="13807"/>
                    <a:pt x="16318" y="13168"/>
                    <a:pt x="16775" y="11860"/>
                  </a:cubicBezTo>
                  <a:cubicBezTo>
                    <a:pt x="17403" y="10041"/>
                    <a:pt x="16914" y="7892"/>
                    <a:pt x="16276" y="6031"/>
                  </a:cubicBezTo>
                  <a:cubicBezTo>
                    <a:pt x="16148" y="5637"/>
                    <a:pt x="16010" y="5265"/>
                    <a:pt x="15871" y="4903"/>
                  </a:cubicBezTo>
                  <a:cubicBezTo>
                    <a:pt x="15233" y="3212"/>
                    <a:pt x="14233" y="1383"/>
                    <a:pt x="12595" y="478"/>
                  </a:cubicBezTo>
                  <a:cubicBezTo>
                    <a:pt x="12049" y="178"/>
                    <a:pt x="11437" y="22"/>
                    <a:pt x="10819" y="22"/>
                  </a:cubicBezTo>
                  <a:cubicBezTo>
                    <a:pt x="10474" y="22"/>
                    <a:pt x="10126" y="71"/>
                    <a:pt x="9787" y="170"/>
                  </a:cubicBezTo>
                  <a:cubicBezTo>
                    <a:pt x="9372" y="287"/>
                    <a:pt x="8989" y="489"/>
                    <a:pt x="8670" y="776"/>
                  </a:cubicBezTo>
                  <a:cubicBezTo>
                    <a:pt x="8340" y="500"/>
                    <a:pt x="7957" y="287"/>
                    <a:pt x="7532" y="170"/>
                  </a:cubicBezTo>
                  <a:cubicBezTo>
                    <a:pt x="7139" y="55"/>
                    <a:pt x="6765" y="1"/>
                    <a:pt x="64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7659809" y="3228911"/>
              <a:ext cx="534104" cy="446760"/>
            </a:xfrm>
            <a:custGeom>
              <a:avLst/>
              <a:gdLst/>
              <a:ahLst/>
              <a:cxnLst/>
              <a:rect l="l" t="t" r="r" b="b"/>
              <a:pathLst>
                <a:path w="17562" h="14690" extrusionOk="0">
                  <a:moveTo>
                    <a:pt x="6516" y="101"/>
                  </a:moveTo>
                  <a:cubicBezTo>
                    <a:pt x="6875" y="101"/>
                    <a:pt x="7235" y="156"/>
                    <a:pt x="7584" y="265"/>
                  </a:cubicBezTo>
                  <a:cubicBezTo>
                    <a:pt x="7999" y="383"/>
                    <a:pt x="8382" y="595"/>
                    <a:pt x="8701" y="872"/>
                  </a:cubicBezTo>
                  <a:lnTo>
                    <a:pt x="8733" y="904"/>
                  </a:lnTo>
                  <a:lnTo>
                    <a:pt x="8765" y="872"/>
                  </a:lnTo>
                  <a:cubicBezTo>
                    <a:pt x="9084" y="585"/>
                    <a:pt x="9456" y="383"/>
                    <a:pt x="9871" y="265"/>
                  </a:cubicBezTo>
                  <a:cubicBezTo>
                    <a:pt x="10202" y="171"/>
                    <a:pt x="10540" y="123"/>
                    <a:pt x="10878" y="123"/>
                  </a:cubicBezTo>
                  <a:cubicBezTo>
                    <a:pt x="11486" y="123"/>
                    <a:pt x="12090" y="277"/>
                    <a:pt x="12637" y="585"/>
                  </a:cubicBezTo>
                  <a:cubicBezTo>
                    <a:pt x="13988" y="1319"/>
                    <a:pt x="15051" y="2755"/>
                    <a:pt x="15892" y="4967"/>
                  </a:cubicBezTo>
                  <a:cubicBezTo>
                    <a:pt x="16062" y="5414"/>
                    <a:pt x="16179" y="5765"/>
                    <a:pt x="16296" y="6105"/>
                  </a:cubicBezTo>
                  <a:cubicBezTo>
                    <a:pt x="16828" y="7669"/>
                    <a:pt x="17455" y="9966"/>
                    <a:pt x="16796" y="11892"/>
                  </a:cubicBezTo>
                  <a:cubicBezTo>
                    <a:pt x="16413" y="12987"/>
                    <a:pt x="15498" y="13711"/>
                    <a:pt x="13924" y="14179"/>
                  </a:cubicBezTo>
                  <a:cubicBezTo>
                    <a:pt x="12976" y="14448"/>
                    <a:pt x="12098" y="14585"/>
                    <a:pt x="11280" y="14585"/>
                  </a:cubicBezTo>
                  <a:cubicBezTo>
                    <a:pt x="10289" y="14585"/>
                    <a:pt x="9385" y="14384"/>
                    <a:pt x="8552" y="13977"/>
                  </a:cubicBezTo>
                  <a:lnTo>
                    <a:pt x="8531" y="13977"/>
                  </a:lnTo>
                  <a:lnTo>
                    <a:pt x="8510" y="13987"/>
                  </a:lnTo>
                  <a:cubicBezTo>
                    <a:pt x="7620" y="14331"/>
                    <a:pt x="6680" y="14503"/>
                    <a:pt x="5741" y="14503"/>
                  </a:cubicBezTo>
                  <a:cubicBezTo>
                    <a:pt x="4996" y="14503"/>
                    <a:pt x="4251" y="14395"/>
                    <a:pt x="3532" y="14179"/>
                  </a:cubicBezTo>
                  <a:cubicBezTo>
                    <a:pt x="2074" y="13764"/>
                    <a:pt x="1202" y="13126"/>
                    <a:pt x="777" y="12200"/>
                  </a:cubicBezTo>
                  <a:cubicBezTo>
                    <a:pt x="106" y="10732"/>
                    <a:pt x="436" y="8871"/>
                    <a:pt x="798" y="7414"/>
                  </a:cubicBezTo>
                  <a:cubicBezTo>
                    <a:pt x="1202" y="5807"/>
                    <a:pt x="2393" y="1925"/>
                    <a:pt x="4744" y="585"/>
                  </a:cubicBezTo>
                  <a:cubicBezTo>
                    <a:pt x="5288" y="262"/>
                    <a:pt x="5900" y="101"/>
                    <a:pt x="6516" y="101"/>
                  </a:cubicBezTo>
                  <a:close/>
                  <a:moveTo>
                    <a:pt x="6519" y="0"/>
                  </a:moveTo>
                  <a:cubicBezTo>
                    <a:pt x="5886" y="0"/>
                    <a:pt x="5260" y="166"/>
                    <a:pt x="4702" y="489"/>
                  </a:cubicBezTo>
                  <a:cubicBezTo>
                    <a:pt x="2308" y="1850"/>
                    <a:pt x="1106" y="5765"/>
                    <a:pt x="713" y="7382"/>
                  </a:cubicBezTo>
                  <a:cubicBezTo>
                    <a:pt x="340" y="8850"/>
                    <a:pt x="0" y="10732"/>
                    <a:pt x="691" y="12232"/>
                  </a:cubicBezTo>
                  <a:cubicBezTo>
                    <a:pt x="1266" y="13487"/>
                    <a:pt x="2574" y="13998"/>
                    <a:pt x="3500" y="14264"/>
                  </a:cubicBezTo>
                  <a:cubicBezTo>
                    <a:pt x="4226" y="14484"/>
                    <a:pt x="4975" y="14593"/>
                    <a:pt x="5723" y="14593"/>
                  </a:cubicBezTo>
                  <a:cubicBezTo>
                    <a:pt x="6673" y="14593"/>
                    <a:pt x="7622" y="14418"/>
                    <a:pt x="8520" y="14072"/>
                  </a:cubicBezTo>
                  <a:cubicBezTo>
                    <a:pt x="9361" y="14477"/>
                    <a:pt x="10273" y="14690"/>
                    <a:pt x="11207" y="14690"/>
                  </a:cubicBezTo>
                  <a:cubicBezTo>
                    <a:pt x="11230" y="14690"/>
                    <a:pt x="11252" y="14690"/>
                    <a:pt x="11275" y="14689"/>
                  </a:cubicBezTo>
                  <a:cubicBezTo>
                    <a:pt x="12179" y="14668"/>
                    <a:pt x="13084" y="14530"/>
                    <a:pt x="13956" y="14264"/>
                  </a:cubicBezTo>
                  <a:cubicBezTo>
                    <a:pt x="15541" y="13796"/>
                    <a:pt x="16498" y="13030"/>
                    <a:pt x="16892" y="11924"/>
                  </a:cubicBezTo>
                  <a:cubicBezTo>
                    <a:pt x="17562" y="9966"/>
                    <a:pt x="16924" y="7648"/>
                    <a:pt x="16392" y="6073"/>
                  </a:cubicBezTo>
                  <a:cubicBezTo>
                    <a:pt x="16285" y="5733"/>
                    <a:pt x="16158" y="5382"/>
                    <a:pt x="15987" y="4935"/>
                  </a:cubicBezTo>
                  <a:cubicBezTo>
                    <a:pt x="15137" y="2701"/>
                    <a:pt x="14062" y="1244"/>
                    <a:pt x="12690" y="489"/>
                  </a:cubicBezTo>
                  <a:cubicBezTo>
                    <a:pt x="12129" y="181"/>
                    <a:pt x="11506" y="23"/>
                    <a:pt x="10881" y="23"/>
                  </a:cubicBezTo>
                  <a:cubicBezTo>
                    <a:pt x="10534" y="23"/>
                    <a:pt x="10187" y="71"/>
                    <a:pt x="9850" y="170"/>
                  </a:cubicBezTo>
                  <a:cubicBezTo>
                    <a:pt x="9435" y="287"/>
                    <a:pt x="9063" y="489"/>
                    <a:pt x="8744" y="765"/>
                  </a:cubicBezTo>
                  <a:cubicBezTo>
                    <a:pt x="8414" y="500"/>
                    <a:pt x="8031" y="287"/>
                    <a:pt x="7616" y="170"/>
                  </a:cubicBezTo>
                  <a:cubicBezTo>
                    <a:pt x="7256" y="56"/>
                    <a:pt x="6887" y="0"/>
                    <a:pt x="65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7770754" y="3271580"/>
              <a:ext cx="313827" cy="301874"/>
            </a:xfrm>
            <a:custGeom>
              <a:avLst/>
              <a:gdLst/>
              <a:ahLst/>
              <a:cxnLst/>
              <a:rect l="l" t="t" r="r" b="b"/>
              <a:pathLst>
                <a:path w="10319" h="9926" extrusionOk="0">
                  <a:moveTo>
                    <a:pt x="5160" y="1"/>
                  </a:moveTo>
                  <a:cubicBezTo>
                    <a:pt x="2309" y="1"/>
                    <a:pt x="1" y="2224"/>
                    <a:pt x="1" y="4968"/>
                  </a:cubicBezTo>
                  <a:cubicBezTo>
                    <a:pt x="1" y="7702"/>
                    <a:pt x="2309" y="9925"/>
                    <a:pt x="5160" y="9925"/>
                  </a:cubicBezTo>
                  <a:cubicBezTo>
                    <a:pt x="8010" y="9925"/>
                    <a:pt x="10318" y="7702"/>
                    <a:pt x="10318" y="4968"/>
                  </a:cubicBezTo>
                  <a:cubicBezTo>
                    <a:pt x="10318" y="2224"/>
                    <a:pt x="8010" y="1"/>
                    <a:pt x="51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7663671" y="2979194"/>
              <a:ext cx="524099" cy="355613"/>
            </a:xfrm>
            <a:custGeom>
              <a:avLst/>
              <a:gdLst/>
              <a:ahLst/>
              <a:cxnLst/>
              <a:rect l="l" t="t" r="r" b="b"/>
              <a:pathLst>
                <a:path w="17233" h="11693" extrusionOk="0">
                  <a:moveTo>
                    <a:pt x="13452" y="0"/>
                  </a:moveTo>
                  <a:cubicBezTo>
                    <a:pt x="12580" y="0"/>
                    <a:pt x="11669" y="592"/>
                    <a:pt x="11191" y="1573"/>
                  </a:cubicBezTo>
                  <a:lnTo>
                    <a:pt x="11095" y="1531"/>
                  </a:lnTo>
                  <a:cubicBezTo>
                    <a:pt x="10406" y="1138"/>
                    <a:pt x="9634" y="936"/>
                    <a:pt x="8856" y="936"/>
                  </a:cubicBezTo>
                  <a:cubicBezTo>
                    <a:pt x="8516" y="936"/>
                    <a:pt x="8176" y="974"/>
                    <a:pt x="7840" y="1052"/>
                  </a:cubicBezTo>
                  <a:cubicBezTo>
                    <a:pt x="7170" y="1190"/>
                    <a:pt x="6521" y="1435"/>
                    <a:pt x="5936" y="1796"/>
                  </a:cubicBezTo>
                  <a:cubicBezTo>
                    <a:pt x="5617" y="860"/>
                    <a:pt x="4862" y="201"/>
                    <a:pt x="3979" y="201"/>
                  </a:cubicBezTo>
                  <a:cubicBezTo>
                    <a:pt x="2798" y="201"/>
                    <a:pt x="1852" y="1360"/>
                    <a:pt x="1852" y="2786"/>
                  </a:cubicBezTo>
                  <a:cubicBezTo>
                    <a:pt x="1830" y="3541"/>
                    <a:pt x="2117" y="4264"/>
                    <a:pt x="2649" y="4807"/>
                  </a:cubicBezTo>
                  <a:cubicBezTo>
                    <a:pt x="1" y="7253"/>
                    <a:pt x="203" y="10061"/>
                    <a:pt x="1458" y="11125"/>
                  </a:cubicBezTo>
                  <a:cubicBezTo>
                    <a:pt x="1858" y="11467"/>
                    <a:pt x="2473" y="11642"/>
                    <a:pt x="3185" y="11642"/>
                  </a:cubicBezTo>
                  <a:cubicBezTo>
                    <a:pt x="4290" y="11642"/>
                    <a:pt x="5628" y="11221"/>
                    <a:pt x="6766" y="10349"/>
                  </a:cubicBezTo>
                  <a:cubicBezTo>
                    <a:pt x="7500" y="10859"/>
                    <a:pt x="8340" y="11093"/>
                    <a:pt x="8744" y="11093"/>
                  </a:cubicBezTo>
                  <a:cubicBezTo>
                    <a:pt x="9117" y="11093"/>
                    <a:pt x="9851" y="10923"/>
                    <a:pt x="10510" y="10551"/>
                  </a:cubicBezTo>
                  <a:cubicBezTo>
                    <a:pt x="11384" y="11362"/>
                    <a:pt x="12425" y="11693"/>
                    <a:pt x="13385" y="11693"/>
                  </a:cubicBezTo>
                  <a:cubicBezTo>
                    <a:pt x="14365" y="11693"/>
                    <a:pt x="15259" y="11348"/>
                    <a:pt x="15807" y="10817"/>
                  </a:cubicBezTo>
                  <a:cubicBezTo>
                    <a:pt x="17084" y="9572"/>
                    <a:pt x="17233" y="7126"/>
                    <a:pt x="14744" y="4743"/>
                  </a:cubicBezTo>
                  <a:cubicBezTo>
                    <a:pt x="14627" y="4605"/>
                    <a:pt x="14510" y="4456"/>
                    <a:pt x="14403" y="4296"/>
                  </a:cubicBezTo>
                  <a:cubicBezTo>
                    <a:pt x="14659" y="4051"/>
                    <a:pt x="14871" y="3764"/>
                    <a:pt x="15020" y="3445"/>
                  </a:cubicBezTo>
                  <a:cubicBezTo>
                    <a:pt x="15648" y="2158"/>
                    <a:pt x="15297" y="701"/>
                    <a:pt x="14244" y="180"/>
                  </a:cubicBezTo>
                  <a:cubicBezTo>
                    <a:pt x="13993" y="58"/>
                    <a:pt x="13725" y="0"/>
                    <a:pt x="13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7679516" y="2978039"/>
              <a:ext cx="493686" cy="357621"/>
            </a:xfrm>
            <a:custGeom>
              <a:avLst/>
              <a:gdLst/>
              <a:ahLst/>
              <a:cxnLst/>
              <a:rect l="l" t="t" r="r" b="b"/>
              <a:pathLst>
                <a:path w="16233" h="11759" extrusionOk="0">
                  <a:moveTo>
                    <a:pt x="12928" y="70"/>
                  </a:moveTo>
                  <a:cubicBezTo>
                    <a:pt x="13197" y="70"/>
                    <a:pt x="13463" y="128"/>
                    <a:pt x="13712" y="250"/>
                  </a:cubicBezTo>
                  <a:cubicBezTo>
                    <a:pt x="14754" y="760"/>
                    <a:pt x="15095" y="2207"/>
                    <a:pt x="14478" y="3473"/>
                  </a:cubicBezTo>
                  <a:cubicBezTo>
                    <a:pt x="14318" y="3792"/>
                    <a:pt x="14116" y="4068"/>
                    <a:pt x="13861" y="4313"/>
                  </a:cubicBezTo>
                  <a:lnTo>
                    <a:pt x="13840" y="4334"/>
                  </a:lnTo>
                  <a:lnTo>
                    <a:pt x="13861" y="4355"/>
                  </a:lnTo>
                  <a:cubicBezTo>
                    <a:pt x="13903" y="4409"/>
                    <a:pt x="13946" y="4472"/>
                    <a:pt x="13978" y="4526"/>
                  </a:cubicBezTo>
                  <a:cubicBezTo>
                    <a:pt x="14042" y="4632"/>
                    <a:pt x="14116" y="4728"/>
                    <a:pt x="14201" y="4813"/>
                  </a:cubicBezTo>
                  <a:cubicBezTo>
                    <a:pt x="15808" y="6345"/>
                    <a:pt x="16159" y="7738"/>
                    <a:pt x="16159" y="8621"/>
                  </a:cubicBezTo>
                  <a:cubicBezTo>
                    <a:pt x="16180" y="9451"/>
                    <a:pt x="15850" y="10248"/>
                    <a:pt x="15265" y="10833"/>
                  </a:cubicBezTo>
                  <a:cubicBezTo>
                    <a:pt x="14706" y="11382"/>
                    <a:pt x="13832" y="11702"/>
                    <a:pt x="12889" y="11702"/>
                  </a:cubicBezTo>
                  <a:cubicBezTo>
                    <a:pt x="11912" y="11702"/>
                    <a:pt x="10860" y="11358"/>
                    <a:pt x="10010" y="10567"/>
                  </a:cubicBezTo>
                  <a:lnTo>
                    <a:pt x="10000" y="10557"/>
                  </a:lnTo>
                  <a:lnTo>
                    <a:pt x="9989" y="10557"/>
                  </a:lnTo>
                  <a:cubicBezTo>
                    <a:pt x="9351" y="10908"/>
                    <a:pt x="8628" y="11099"/>
                    <a:pt x="8245" y="11099"/>
                  </a:cubicBezTo>
                  <a:lnTo>
                    <a:pt x="8223" y="11099"/>
                  </a:lnTo>
                  <a:cubicBezTo>
                    <a:pt x="7787" y="11089"/>
                    <a:pt x="6958" y="10833"/>
                    <a:pt x="6266" y="10355"/>
                  </a:cubicBezTo>
                  <a:lnTo>
                    <a:pt x="6245" y="10344"/>
                  </a:lnTo>
                  <a:lnTo>
                    <a:pt x="6234" y="10355"/>
                  </a:lnTo>
                  <a:cubicBezTo>
                    <a:pt x="5087" y="11240"/>
                    <a:pt x="3769" y="11638"/>
                    <a:pt x="2687" y="11638"/>
                  </a:cubicBezTo>
                  <a:cubicBezTo>
                    <a:pt x="1964" y="11638"/>
                    <a:pt x="1346" y="11460"/>
                    <a:pt x="958" y="11131"/>
                  </a:cubicBezTo>
                  <a:cubicBezTo>
                    <a:pt x="426" y="10674"/>
                    <a:pt x="107" y="9908"/>
                    <a:pt x="86" y="9025"/>
                  </a:cubicBezTo>
                  <a:cubicBezTo>
                    <a:pt x="65" y="8206"/>
                    <a:pt x="320" y="6557"/>
                    <a:pt x="2150" y="4866"/>
                  </a:cubicBezTo>
                  <a:lnTo>
                    <a:pt x="2171" y="4845"/>
                  </a:lnTo>
                  <a:lnTo>
                    <a:pt x="2150" y="4823"/>
                  </a:lnTo>
                  <a:cubicBezTo>
                    <a:pt x="1628" y="4292"/>
                    <a:pt x="1341" y="3568"/>
                    <a:pt x="1352" y="2824"/>
                  </a:cubicBezTo>
                  <a:cubicBezTo>
                    <a:pt x="1352" y="1420"/>
                    <a:pt x="2299" y="271"/>
                    <a:pt x="3458" y="271"/>
                  </a:cubicBezTo>
                  <a:cubicBezTo>
                    <a:pt x="4309" y="271"/>
                    <a:pt x="5064" y="888"/>
                    <a:pt x="5394" y="1845"/>
                  </a:cubicBezTo>
                  <a:lnTo>
                    <a:pt x="5405" y="1877"/>
                  </a:lnTo>
                  <a:lnTo>
                    <a:pt x="5436" y="1856"/>
                  </a:lnTo>
                  <a:cubicBezTo>
                    <a:pt x="6021" y="1505"/>
                    <a:pt x="6660" y="1249"/>
                    <a:pt x="7330" y="1122"/>
                  </a:cubicBezTo>
                  <a:cubicBezTo>
                    <a:pt x="7663" y="1041"/>
                    <a:pt x="8003" y="1001"/>
                    <a:pt x="8343" y="1001"/>
                  </a:cubicBezTo>
                  <a:cubicBezTo>
                    <a:pt x="9120" y="1001"/>
                    <a:pt x="9893" y="1208"/>
                    <a:pt x="10574" y="1600"/>
                  </a:cubicBezTo>
                  <a:lnTo>
                    <a:pt x="10627" y="1622"/>
                  </a:lnTo>
                  <a:lnTo>
                    <a:pt x="10680" y="1654"/>
                  </a:lnTo>
                  <a:lnTo>
                    <a:pt x="10702" y="1632"/>
                  </a:lnTo>
                  <a:lnTo>
                    <a:pt x="10702" y="1622"/>
                  </a:lnTo>
                  <a:cubicBezTo>
                    <a:pt x="11172" y="658"/>
                    <a:pt x="12067" y="70"/>
                    <a:pt x="12928" y="70"/>
                  </a:cubicBezTo>
                  <a:close/>
                  <a:moveTo>
                    <a:pt x="12925" y="1"/>
                  </a:moveTo>
                  <a:cubicBezTo>
                    <a:pt x="12050" y="1"/>
                    <a:pt x="11141" y="591"/>
                    <a:pt x="10649" y="1569"/>
                  </a:cubicBezTo>
                  <a:lnTo>
                    <a:pt x="10638" y="1569"/>
                  </a:lnTo>
                  <a:lnTo>
                    <a:pt x="10585" y="1537"/>
                  </a:lnTo>
                  <a:cubicBezTo>
                    <a:pt x="9896" y="1144"/>
                    <a:pt x="9119" y="942"/>
                    <a:pt x="8333" y="942"/>
                  </a:cubicBezTo>
                  <a:cubicBezTo>
                    <a:pt x="7991" y="942"/>
                    <a:pt x="7647" y="980"/>
                    <a:pt x="7309" y="1058"/>
                  </a:cubicBezTo>
                  <a:cubicBezTo>
                    <a:pt x="6649" y="1196"/>
                    <a:pt x="6021" y="1430"/>
                    <a:pt x="5436" y="1781"/>
                  </a:cubicBezTo>
                  <a:cubicBezTo>
                    <a:pt x="5096" y="824"/>
                    <a:pt x="4320" y="196"/>
                    <a:pt x="3458" y="196"/>
                  </a:cubicBezTo>
                  <a:cubicBezTo>
                    <a:pt x="2267" y="196"/>
                    <a:pt x="1299" y="1377"/>
                    <a:pt x="1299" y="2824"/>
                  </a:cubicBezTo>
                  <a:cubicBezTo>
                    <a:pt x="1277" y="3568"/>
                    <a:pt x="1565" y="4292"/>
                    <a:pt x="2086" y="4845"/>
                  </a:cubicBezTo>
                  <a:cubicBezTo>
                    <a:pt x="246" y="6547"/>
                    <a:pt x="1" y="8195"/>
                    <a:pt x="22" y="9025"/>
                  </a:cubicBezTo>
                  <a:cubicBezTo>
                    <a:pt x="33" y="9919"/>
                    <a:pt x="363" y="10706"/>
                    <a:pt x="916" y="11174"/>
                  </a:cubicBezTo>
                  <a:cubicBezTo>
                    <a:pt x="1319" y="11518"/>
                    <a:pt x="1940" y="11703"/>
                    <a:pt x="2671" y="11703"/>
                  </a:cubicBezTo>
                  <a:cubicBezTo>
                    <a:pt x="2866" y="11703"/>
                    <a:pt x="3069" y="11690"/>
                    <a:pt x="3277" y="11663"/>
                  </a:cubicBezTo>
                  <a:cubicBezTo>
                    <a:pt x="4351" y="11514"/>
                    <a:pt x="5383" y="11089"/>
                    <a:pt x="6245" y="10419"/>
                  </a:cubicBezTo>
                  <a:cubicBezTo>
                    <a:pt x="6936" y="10887"/>
                    <a:pt x="7777" y="11152"/>
                    <a:pt x="8223" y="11152"/>
                  </a:cubicBezTo>
                  <a:lnTo>
                    <a:pt x="8234" y="11152"/>
                  </a:lnTo>
                  <a:cubicBezTo>
                    <a:pt x="8628" y="11152"/>
                    <a:pt x="9351" y="10972"/>
                    <a:pt x="9989" y="10621"/>
                  </a:cubicBezTo>
                  <a:cubicBezTo>
                    <a:pt x="10776" y="11344"/>
                    <a:pt x="11808" y="11748"/>
                    <a:pt x="12882" y="11759"/>
                  </a:cubicBezTo>
                  <a:cubicBezTo>
                    <a:pt x="13850" y="11759"/>
                    <a:pt x="14733" y="11429"/>
                    <a:pt x="15308" y="10876"/>
                  </a:cubicBezTo>
                  <a:cubicBezTo>
                    <a:pt x="15903" y="10280"/>
                    <a:pt x="16233" y="9461"/>
                    <a:pt x="16212" y="8610"/>
                  </a:cubicBezTo>
                  <a:cubicBezTo>
                    <a:pt x="16201" y="7706"/>
                    <a:pt x="15861" y="6313"/>
                    <a:pt x="14244" y="4760"/>
                  </a:cubicBezTo>
                  <a:cubicBezTo>
                    <a:pt x="14159" y="4675"/>
                    <a:pt x="14084" y="4579"/>
                    <a:pt x="14021" y="4483"/>
                  </a:cubicBezTo>
                  <a:cubicBezTo>
                    <a:pt x="13989" y="4430"/>
                    <a:pt x="13957" y="4377"/>
                    <a:pt x="13914" y="4334"/>
                  </a:cubicBezTo>
                  <a:cubicBezTo>
                    <a:pt x="14159" y="4089"/>
                    <a:pt x="14372" y="3802"/>
                    <a:pt x="14520" y="3483"/>
                  </a:cubicBezTo>
                  <a:cubicBezTo>
                    <a:pt x="15159" y="2185"/>
                    <a:pt x="14797" y="707"/>
                    <a:pt x="13733" y="186"/>
                  </a:cubicBezTo>
                  <a:cubicBezTo>
                    <a:pt x="13477" y="60"/>
                    <a:pt x="13203" y="1"/>
                    <a:pt x="12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7678543" y="3182289"/>
              <a:ext cx="92880" cy="119734"/>
            </a:xfrm>
            <a:custGeom>
              <a:avLst/>
              <a:gdLst/>
              <a:ahLst/>
              <a:cxnLst/>
              <a:rect l="l" t="t" r="r" b="b"/>
              <a:pathLst>
                <a:path w="3054" h="3937" extrusionOk="0">
                  <a:moveTo>
                    <a:pt x="3054" y="1"/>
                  </a:moveTo>
                  <a:cubicBezTo>
                    <a:pt x="2384" y="182"/>
                    <a:pt x="1745" y="480"/>
                    <a:pt x="1171" y="884"/>
                  </a:cubicBezTo>
                  <a:cubicBezTo>
                    <a:pt x="799" y="1128"/>
                    <a:pt x="448" y="1405"/>
                    <a:pt x="118" y="1703"/>
                  </a:cubicBezTo>
                  <a:cubicBezTo>
                    <a:pt x="1" y="2586"/>
                    <a:pt x="171" y="3373"/>
                    <a:pt x="533" y="3937"/>
                  </a:cubicBezTo>
                  <a:cubicBezTo>
                    <a:pt x="586" y="3734"/>
                    <a:pt x="639" y="3532"/>
                    <a:pt x="714" y="3330"/>
                  </a:cubicBezTo>
                  <a:cubicBezTo>
                    <a:pt x="1182" y="2033"/>
                    <a:pt x="1990" y="884"/>
                    <a:pt x="30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7727720" y="3212701"/>
              <a:ext cx="87071" cy="120798"/>
            </a:xfrm>
            <a:custGeom>
              <a:avLst/>
              <a:gdLst/>
              <a:ahLst/>
              <a:cxnLst/>
              <a:rect l="l" t="t" r="r" b="b"/>
              <a:pathLst>
                <a:path w="2863" h="3972" extrusionOk="0">
                  <a:moveTo>
                    <a:pt x="2862" y="1"/>
                  </a:moveTo>
                  <a:lnTo>
                    <a:pt x="2862" y="1"/>
                  </a:lnTo>
                  <a:cubicBezTo>
                    <a:pt x="2607" y="139"/>
                    <a:pt x="2373" y="320"/>
                    <a:pt x="2160" y="533"/>
                  </a:cubicBezTo>
                  <a:cubicBezTo>
                    <a:pt x="1830" y="852"/>
                    <a:pt x="1533" y="1203"/>
                    <a:pt x="1267" y="1586"/>
                  </a:cubicBezTo>
                  <a:cubicBezTo>
                    <a:pt x="756" y="2266"/>
                    <a:pt x="331" y="3011"/>
                    <a:pt x="1" y="3798"/>
                  </a:cubicBezTo>
                  <a:cubicBezTo>
                    <a:pt x="373" y="3915"/>
                    <a:pt x="765" y="3972"/>
                    <a:pt x="1157" y="3972"/>
                  </a:cubicBezTo>
                  <a:cubicBezTo>
                    <a:pt x="1336" y="3972"/>
                    <a:pt x="1515" y="3960"/>
                    <a:pt x="1692" y="3936"/>
                  </a:cubicBezTo>
                  <a:cubicBezTo>
                    <a:pt x="1692" y="3171"/>
                    <a:pt x="1724" y="2415"/>
                    <a:pt x="1947" y="1692"/>
                  </a:cubicBezTo>
                  <a:cubicBezTo>
                    <a:pt x="2139" y="1064"/>
                    <a:pt x="2511" y="533"/>
                    <a:pt x="28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8061254" y="3211728"/>
              <a:ext cx="85429" cy="113591"/>
            </a:xfrm>
            <a:custGeom>
              <a:avLst/>
              <a:gdLst/>
              <a:ahLst/>
              <a:cxnLst/>
              <a:rect l="l" t="t" r="r" b="b"/>
              <a:pathLst>
                <a:path w="2809" h="3735" extrusionOk="0">
                  <a:moveTo>
                    <a:pt x="1" y="1"/>
                  </a:moveTo>
                  <a:lnTo>
                    <a:pt x="1" y="1"/>
                  </a:lnTo>
                  <a:cubicBezTo>
                    <a:pt x="703" y="1203"/>
                    <a:pt x="1437" y="2405"/>
                    <a:pt x="1862" y="3734"/>
                  </a:cubicBezTo>
                  <a:cubicBezTo>
                    <a:pt x="2181" y="3596"/>
                    <a:pt x="2479" y="3405"/>
                    <a:pt x="2734" y="3171"/>
                  </a:cubicBezTo>
                  <a:cubicBezTo>
                    <a:pt x="2756" y="3139"/>
                    <a:pt x="2787" y="3117"/>
                    <a:pt x="2809" y="3086"/>
                  </a:cubicBezTo>
                  <a:cubicBezTo>
                    <a:pt x="2511" y="2596"/>
                    <a:pt x="2181" y="2128"/>
                    <a:pt x="1809" y="1692"/>
                  </a:cubicBezTo>
                  <a:cubicBezTo>
                    <a:pt x="1511" y="1330"/>
                    <a:pt x="1203" y="969"/>
                    <a:pt x="862" y="639"/>
                  </a:cubicBezTo>
                  <a:cubicBezTo>
                    <a:pt x="607" y="384"/>
                    <a:pt x="320" y="17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8080018" y="3178092"/>
              <a:ext cx="92545" cy="99358"/>
            </a:xfrm>
            <a:custGeom>
              <a:avLst/>
              <a:gdLst/>
              <a:ahLst/>
              <a:cxnLst/>
              <a:rect l="l" t="t" r="r" b="b"/>
              <a:pathLst>
                <a:path w="3043" h="3267" extrusionOk="0">
                  <a:moveTo>
                    <a:pt x="1" y="1"/>
                  </a:moveTo>
                  <a:lnTo>
                    <a:pt x="1" y="1"/>
                  </a:lnTo>
                  <a:cubicBezTo>
                    <a:pt x="1000" y="1022"/>
                    <a:pt x="2000" y="2075"/>
                    <a:pt x="2787" y="3266"/>
                  </a:cubicBezTo>
                  <a:cubicBezTo>
                    <a:pt x="2968" y="2809"/>
                    <a:pt x="3043" y="2319"/>
                    <a:pt x="3011" y="1830"/>
                  </a:cubicBezTo>
                  <a:cubicBezTo>
                    <a:pt x="2639" y="1383"/>
                    <a:pt x="2192" y="1000"/>
                    <a:pt x="1692" y="703"/>
                  </a:cubicBezTo>
                  <a:cubicBezTo>
                    <a:pt x="1192" y="383"/>
                    <a:pt x="607" y="86"/>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7907275" y="3006109"/>
              <a:ext cx="67303" cy="139654"/>
            </a:xfrm>
            <a:custGeom>
              <a:avLst/>
              <a:gdLst/>
              <a:ahLst/>
              <a:cxnLst/>
              <a:rect l="l" t="t" r="r" b="b"/>
              <a:pathLst>
                <a:path w="2213" h="4592" extrusionOk="0">
                  <a:moveTo>
                    <a:pt x="879" y="1"/>
                  </a:moveTo>
                  <a:cubicBezTo>
                    <a:pt x="590" y="1"/>
                    <a:pt x="295" y="31"/>
                    <a:pt x="0" y="82"/>
                  </a:cubicBezTo>
                  <a:cubicBezTo>
                    <a:pt x="224" y="1550"/>
                    <a:pt x="468" y="3135"/>
                    <a:pt x="692" y="4592"/>
                  </a:cubicBezTo>
                  <a:lnTo>
                    <a:pt x="1351" y="4592"/>
                  </a:lnTo>
                  <a:lnTo>
                    <a:pt x="2213" y="209"/>
                  </a:lnTo>
                  <a:cubicBezTo>
                    <a:pt x="1862" y="92"/>
                    <a:pt x="1490" y="29"/>
                    <a:pt x="1107" y="7"/>
                  </a:cubicBezTo>
                  <a:cubicBezTo>
                    <a:pt x="1031" y="3"/>
                    <a:pt x="955" y="1"/>
                    <a:pt x="8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7751016" y="3021072"/>
              <a:ext cx="61190" cy="48143"/>
            </a:xfrm>
            <a:custGeom>
              <a:avLst/>
              <a:gdLst/>
              <a:ahLst/>
              <a:cxnLst/>
              <a:rect l="l" t="t" r="r" b="b"/>
              <a:pathLst>
                <a:path w="2012" h="1583" extrusionOk="0">
                  <a:moveTo>
                    <a:pt x="1147" y="1"/>
                  </a:moveTo>
                  <a:cubicBezTo>
                    <a:pt x="988" y="1"/>
                    <a:pt x="820" y="40"/>
                    <a:pt x="660" y="122"/>
                  </a:cubicBezTo>
                  <a:cubicBezTo>
                    <a:pt x="213" y="345"/>
                    <a:pt x="1" y="834"/>
                    <a:pt x="192" y="1207"/>
                  </a:cubicBezTo>
                  <a:cubicBezTo>
                    <a:pt x="317" y="1449"/>
                    <a:pt x="580" y="1583"/>
                    <a:pt x="872" y="1583"/>
                  </a:cubicBezTo>
                  <a:cubicBezTo>
                    <a:pt x="1030" y="1583"/>
                    <a:pt x="1195" y="1544"/>
                    <a:pt x="1352" y="1462"/>
                  </a:cubicBezTo>
                  <a:cubicBezTo>
                    <a:pt x="1798" y="1228"/>
                    <a:pt x="2011" y="749"/>
                    <a:pt x="1820" y="377"/>
                  </a:cubicBezTo>
                  <a:cubicBezTo>
                    <a:pt x="1702" y="135"/>
                    <a:pt x="1441" y="1"/>
                    <a:pt x="11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7747792" y="3018487"/>
              <a:ext cx="64414" cy="53861"/>
            </a:xfrm>
            <a:custGeom>
              <a:avLst/>
              <a:gdLst/>
              <a:ahLst/>
              <a:cxnLst/>
              <a:rect l="l" t="t" r="r" b="b"/>
              <a:pathLst>
                <a:path w="2118" h="1771" extrusionOk="0">
                  <a:moveTo>
                    <a:pt x="1257" y="178"/>
                  </a:moveTo>
                  <a:cubicBezTo>
                    <a:pt x="1512" y="178"/>
                    <a:pt x="1742" y="294"/>
                    <a:pt x="1851" y="504"/>
                  </a:cubicBezTo>
                  <a:cubicBezTo>
                    <a:pt x="1926" y="664"/>
                    <a:pt x="1926" y="855"/>
                    <a:pt x="1851" y="1026"/>
                  </a:cubicBezTo>
                  <a:cubicBezTo>
                    <a:pt x="1766" y="1217"/>
                    <a:pt x="1607" y="1377"/>
                    <a:pt x="1415" y="1472"/>
                  </a:cubicBezTo>
                  <a:cubicBezTo>
                    <a:pt x="1279" y="1540"/>
                    <a:pt x="1133" y="1576"/>
                    <a:pt x="984" y="1576"/>
                  </a:cubicBezTo>
                  <a:cubicBezTo>
                    <a:pt x="922" y="1576"/>
                    <a:pt x="860" y="1570"/>
                    <a:pt x="798" y="1557"/>
                  </a:cubicBezTo>
                  <a:cubicBezTo>
                    <a:pt x="617" y="1526"/>
                    <a:pt x="468" y="1419"/>
                    <a:pt x="383" y="1260"/>
                  </a:cubicBezTo>
                  <a:cubicBezTo>
                    <a:pt x="213" y="930"/>
                    <a:pt x="415" y="494"/>
                    <a:pt x="809" y="292"/>
                  </a:cubicBezTo>
                  <a:lnTo>
                    <a:pt x="819" y="292"/>
                  </a:lnTo>
                  <a:cubicBezTo>
                    <a:pt x="961" y="215"/>
                    <a:pt x="1113" y="178"/>
                    <a:pt x="1257" y="178"/>
                  </a:cubicBezTo>
                  <a:close/>
                  <a:moveTo>
                    <a:pt x="1255" y="1"/>
                  </a:moveTo>
                  <a:cubicBezTo>
                    <a:pt x="1081" y="1"/>
                    <a:pt x="898" y="43"/>
                    <a:pt x="724" y="132"/>
                  </a:cubicBezTo>
                  <a:cubicBezTo>
                    <a:pt x="224" y="377"/>
                    <a:pt x="0" y="930"/>
                    <a:pt x="213" y="1345"/>
                  </a:cubicBezTo>
                  <a:cubicBezTo>
                    <a:pt x="319" y="1557"/>
                    <a:pt x="522" y="1696"/>
                    <a:pt x="756" y="1738"/>
                  </a:cubicBezTo>
                  <a:cubicBezTo>
                    <a:pt x="830" y="1760"/>
                    <a:pt x="904" y="1770"/>
                    <a:pt x="979" y="1770"/>
                  </a:cubicBezTo>
                  <a:cubicBezTo>
                    <a:pt x="1160" y="1770"/>
                    <a:pt x="1341" y="1717"/>
                    <a:pt x="1500" y="1643"/>
                  </a:cubicBezTo>
                  <a:cubicBezTo>
                    <a:pt x="1724" y="1526"/>
                    <a:pt x="1915" y="1334"/>
                    <a:pt x="2021" y="1100"/>
                  </a:cubicBezTo>
                  <a:cubicBezTo>
                    <a:pt x="2117" y="887"/>
                    <a:pt x="2117" y="632"/>
                    <a:pt x="2011" y="419"/>
                  </a:cubicBezTo>
                  <a:cubicBezTo>
                    <a:pt x="1872" y="149"/>
                    <a:pt x="1580" y="1"/>
                    <a:pt x="1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8037319" y="3020677"/>
              <a:ext cx="60521" cy="49268"/>
            </a:xfrm>
            <a:custGeom>
              <a:avLst/>
              <a:gdLst/>
              <a:ahLst/>
              <a:cxnLst/>
              <a:rect l="l" t="t" r="r" b="b"/>
              <a:pathLst>
                <a:path w="1990" h="1620" extrusionOk="0">
                  <a:moveTo>
                    <a:pt x="840" y="1"/>
                  </a:moveTo>
                  <a:cubicBezTo>
                    <a:pt x="589" y="1"/>
                    <a:pt x="358" y="104"/>
                    <a:pt x="224" y="305"/>
                  </a:cubicBezTo>
                  <a:cubicBezTo>
                    <a:pt x="0" y="656"/>
                    <a:pt x="149" y="1166"/>
                    <a:pt x="575" y="1443"/>
                  </a:cubicBezTo>
                  <a:cubicBezTo>
                    <a:pt x="757" y="1561"/>
                    <a:pt x="959" y="1619"/>
                    <a:pt x="1147" y="1619"/>
                  </a:cubicBezTo>
                  <a:cubicBezTo>
                    <a:pt x="1399" y="1619"/>
                    <a:pt x="1628" y="1516"/>
                    <a:pt x="1756" y="1315"/>
                  </a:cubicBezTo>
                  <a:cubicBezTo>
                    <a:pt x="1990" y="964"/>
                    <a:pt x="1830" y="454"/>
                    <a:pt x="1405" y="177"/>
                  </a:cubicBezTo>
                  <a:cubicBezTo>
                    <a:pt x="1227" y="59"/>
                    <a:pt x="1028" y="1"/>
                    <a:pt x="8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8034096" y="3017849"/>
              <a:ext cx="66664" cy="54834"/>
            </a:xfrm>
            <a:custGeom>
              <a:avLst/>
              <a:gdLst/>
              <a:ahLst/>
              <a:cxnLst/>
              <a:rect l="l" t="t" r="r" b="b"/>
              <a:pathLst>
                <a:path w="2192" h="1803" extrusionOk="0">
                  <a:moveTo>
                    <a:pt x="947" y="185"/>
                  </a:moveTo>
                  <a:cubicBezTo>
                    <a:pt x="1128" y="185"/>
                    <a:pt x="1308" y="238"/>
                    <a:pt x="1468" y="345"/>
                  </a:cubicBezTo>
                  <a:cubicBezTo>
                    <a:pt x="1851" y="589"/>
                    <a:pt x="1989" y="1047"/>
                    <a:pt x="1787" y="1355"/>
                  </a:cubicBezTo>
                  <a:cubicBezTo>
                    <a:pt x="1673" y="1524"/>
                    <a:pt x="1473" y="1614"/>
                    <a:pt x="1251" y="1614"/>
                  </a:cubicBezTo>
                  <a:cubicBezTo>
                    <a:pt x="1082" y="1614"/>
                    <a:pt x="900" y="1561"/>
                    <a:pt x="734" y="1451"/>
                  </a:cubicBezTo>
                  <a:cubicBezTo>
                    <a:pt x="553" y="1334"/>
                    <a:pt x="415" y="1164"/>
                    <a:pt x="351" y="962"/>
                  </a:cubicBezTo>
                  <a:cubicBezTo>
                    <a:pt x="213" y="600"/>
                    <a:pt x="479" y="206"/>
                    <a:pt x="862" y="185"/>
                  </a:cubicBezTo>
                  <a:close/>
                  <a:moveTo>
                    <a:pt x="936" y="0"/>
                  </a:moveTo>
                  <a:cubicBezTo>
                    <a:pt x="904" y="0"/>
                    <a:pt x="872" y="2"/>
                    <a:pt x="840" y="4"/>
                  </a:cubicBezTo>
                  <a:cubicBezTo>
                    <a:pt x="340" y="36"/>
                    <a:pt x="0" y="547"/>
                    <a:pt x="170" y="1015"/>
                  </a:cubicBezTo>
                  <a:cubicBezTo>
                    <a:pt x="255" y="1259"/>
                    <a:pt x="415" y="1472"/>
                    <a:pt x="638" y="1610"/>
                  </a:cubicBezTo>
                  <a:cubicBezTo>
                    <a:pt x="819" y="1738"/>
                    <a:pt x="1032" y="1802"/>
                    <a:pt x="1255" y="1802"/>
                  </a:cubicBezTo>
                  <a:cubicBezTo>
                    <a:pt x="1266" y="1802"/>
                    <a:pt x="1276" y="1802"/>
                    <a:pt x="1286" y="1802"/>
                  </a:cubicBezTo>
                  <a:cubicBezTo>
                    <a:pt x="1542" y="1802"/>
                    <a:pt x="1793" y="1676"/>
                    <a:pt x="1936" y="1451"/>
                  </a:cubicBezTo>
                  <a:cubicBezTo>
                    <a:pt x="2191" y="1068"/>
                    <a:pt x="2032" y="494"/>
                    <a:pt x="1564" y="196"/>
                  </a:cubicBezTo>
                  <a:cubicBezTo>
                    <a:pt x="1378" y="65"/>
                    <a:pt x="1159" y="0"/>
                    <a:pt x="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7781429" y="3093667"/>
              <a:ext cx="99996" cy="99662"/>
            </a:xfrm>
            <a:custGeom>
              <a:avLst/>
              <a:gdLst/>
              <a:ahLst/>
              <a:cxnLst/>
              <a:rect l="l" t="t" r="r" b="b"/>
              <a:pathLst>
                <a:path w="3288" h="3277" extrusionOk="0">
                  <a:moveTo>
                    <a:pt x="1649" y="0"/>
                  </a:moveTo>
                  <a:cubicBezTo>
                    <a:pt x="735" y="0"/>
                    <a:pt x="1" y="734"/>
                    <a:pt x="1" y="1638"/>
                  </a:cubicBezTo>
                  <a:cubicBezTo>
                    <a:pt x="1" y="2543"/>
                    <a:pt x="735" y="3276"/>
                    <a:pt x="1649" y="3276"/>
                  </a:cubicBezTo>
                  <a:cubicBezTo>
                    <a:pt x="2553" y="3276"/>
                    <a:pt x="3287" y="2543"/>
                    <a:pt x="3287" y="1638"/>
                  </a:cubicBezTo>
                  <a:cubicBezTo>
                    <a:pt x="3287" y="734"/>
                    <a:pt x="2553" y="0"/>
                    <a:pt x="16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7900159" y="3158354"/>
              <a:ext cx="75727" cy="16696"/>
            </a:xfrm>
            <a:custGeom>
              <a:avLst/>
              <a:gdLst/>
              <a:ahLst/>
              <a:cxnLst/>
              <a:rect l="l" t="t" r="r" b="b"/>
              <a:pathLst>
                <a:path w="2490" h="549" extrusionOk="0">
                  <a:moveTo>
                    <a:pt x="75" y="1"/>
                  </a:moveTo>
                  <a:lnTo>
                    <a:pt x="0" y="33"/>
                  </a:lnTo>
                  <a:cubicBezTo>
                    <a:pt x="11" y="54"/>
                    <a:pt x="202" y="479"/>
                    <a:pt x="564" y="543"/>
                  </a:cubicBezTo>
                  <a:cubicBezTo>
                    <a:pt x="588" y="547"/>
                    <a:pt x="612" y="548"/>
                    <a:pt x="636" y="548"/>
                  </a:cubicBezTo>
                  <a:cubicBezTo>
                    <a:pt x="836" y="548"/>
                    <a:pt x="1036" y="431"/>
                    <a:pt x="1245" y="203"/>
                  </a:cubicBezTo>
                  <a:cubicBezTo>
                    <a:pt x="1447" y="426"/>
                    <a:pt x="1649" y="543"/>
                    <a:pt x="1851" y="543"/>
                  </a:cubicBezTo>
                  <a:lnTo>
                    <a:pt x="1926" y="543"/>
                  </a:lnTo>
                  <a:cubicBezTo>
                    <a:pt x="2277" y="479"/>
                    <a:pt x="2479" y="54"/>
                    <a:pt x="2489" y="33"/>
                  </a:cubicBezTo>
                  <a:lnTo>
                    <a:pt x="2415" y="1"/>
                  </a:lnTo>
                  <a:cubicBezTo>
                    <a:pt x="2415" y="11"/>
                    <a:pt x="2223" y="416"/>
                    <a:pt x="1904" y="458"/>
                  </a:cubicBezTo>
                  <a:cubicBezTo>
                    <a:pt x="1884" y="462"/>
                    <a:pt x="1863" y="463"/>
                    <a:pt x="1842" y="463"/>
                  </a:cubicBezTo>
                  <a:cubicBezTo>
                    <a:pt x="1667" y="463"/>
                    <a:pt x="1476" y="346"/>
                    <a:pt x="1277" y="118"/>
                  </a:cubicBezTo>
                  <a:lnTo>
                    <a:pt x="1245" y="86"/>
                  </a:lnTo>
                  <a:lnTo>
                    <a:pt x="1213" y="118"/>
                  </a:lnTo>
                  <a:cubicBezTo>
                    <a:pt x="1014" y="346"/>
                    <a:pt x="823" y="463"/>
                    <a:pt x="640" y="463"/>
                  </a:cubicBezTo>
                  <a:cubicBezTo>
                    <a:pt x="618" y="463"/>
                    <a:pt x="596" y="462"/>
                    <a:pt x="575" y="458"/>
                  </a:cubicBezTo>
                  <a:cubicBezTo>
                    <a:pt x="256" y="416"/>
                    <a:pt x="75"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7927652" y="3143331"/>
              <a:ext cx="20741" cy="15693"/>
            </a:xfrm>
            <a:custGeom>
              <a:avLst/>
              <a:gdLst/>
              <a:ahLst/>
              <a:cxnLst/>
              <a:rect l="l" t="t" r="r" b="b"/>
              <a:pathLst>
                <a:path w="682" h="516" extrusionOk="0">
                  <a:moveTo>
                    <a:pt x="341" y="0"/>
                  </a:moveTo>
                  <a:cubicBezTo>
                    <a:pt x="227" y="0"/>
                    <a:pt x="112" y="16"/>
                    <a:pt x="1" y="48"/>
                  </a:cubicBezTo>
                  <a:lnTo>
                    <a:pt x="341" y="516"/>
                  </a:lnTo>
                  <a:lnTo>
                    <a:pt x="681" y="48"/>
                  </a:lnTo>
                  <a:cubicBezTo>
                    <a:pt x="570" y="16"/>
                    <a:pt x="455" y="0"/>
                    <a:pt x="341" y="0"/>
                  </a:cubicBezTo>
                  <a:close/>
                </a:path>
              </a:pathLst>
            </a:custGeom>
            <a:solidFill>
              <a:srgbClr val="D681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7925705" y="3142175"/>
              <a:ext cx="24634" cy="18795"/>
            </a:xfrm>
            <a:custGeom>
              <a:avLst/>
              <a:gdLst/>
              <a:ahLst/>
              <a:cxnLst/>
              <a:rect l="l" t="t" r="r" b="b"/>
              <a:pathLst>
                <a:path w="810" h="618" extrusionOk="0">
                  <a:moveTo>
                    <a:pt x="405" y="75"/>
                  </a:moveTo>
                  <a:cubicBezTo>
                    <a:pt x="490" y="75"/>
                    <a:pt x="586" y="86"/>
                    <a:pt x="671" y="107"/>
                  </a:cubicBezTo>
                  <a:lnTo>
                    <a:pt x="405" y="480"/>
                  </a:lnTo>
                  <a:lnTo>
                    <a:pt x="128" y="107"/>
                  </a:lnTo>
                  <a:cubicBezTo>
                    <a:pt x="213" y="86"/>
                    <a:pt x="309" y="75"/>
                    <a:pt x="394" y="75"/>
                  </a:cubicBezTo>
                  <a:close/>
                  <a:moveTo>
                    <a:pt x="394" y="1"/>
                  </a:moveTo>
                  <a:cubicBezTo>
                    <a:pt x="277" y="1"/>
                    <a:pt x="171" y="22"/>
                    <a:pt x="54" y="54"/>
                  </a:cubicBezTo>
                  <a:lnTo>
                    <a:pt x="1" y="65"/>
                  </a:lnTo>
                  <a:lnTo>
                    <a:pt x="405" y="618"/>
                  </a:lnTo>
                  <a:lnTo>
                    <a:pt x="809" y="65"/>
                  </a:lnTo>
                  <a:lnTo>
                    <a:pt x="756" y="54"/>
                  </a:lnTo>
                  <a:cubicBezTo>
                    <a:pt x="639" y="22"/>
                    <a:pt x="522" y="1"/>
                    <a:pt x="405" y="1"/>
                  </a:cubicBezTo>
                  <a:close/>
                </a:path>
              </a:pathLst>
            </a:custGeom>
            <a:solidFill>
              <a:srgbClr val="D681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7821877" y="3129250"/>
              <a:ext cx="31386" cy="31416"/>
            </a:xfrm>
            <a:custGeom>
              <a:avLst/>
              <a:gdLst/>
              <a:ahLst/>
              <a:cxnLst/>
              <a:rect l="l" t="t" r="r" b="b"/>
              <a:pathLst>
                <a:path w="1032" h="1033" extrusionOk="0">
                  <a:moveTo>
                    <a:pt x="511" y="0"/>
                  </a:moveTo>
                  <a:cubicBezTo>
                    <a:pt x="224" y="0"/>
                    <a:pt x="0" y="234"/>
                    <a:pt x="0" y="511"/>
                  </a:cubicBezTo>
                  <a:cubicBezTo>
                    <a:pt x="0" y="798"/>
                    <a:pt x="224" y="1032"/>
                    <a:pt x="511" y="1032"/>
                  </a:cubicBezTo>
                  <a:cubicBezTo>
                    <a:pt x="798" y="1032"/>
                    <a:pt x="1032" y="798"/>
                    <a:pt x="1032" y="511"/>
                  </a:cubicBezTo>
                  <a:cubicBezTo>
                    <a:pt x="1032" y="234"/>
                    <a:pt x="798" y="0"/>
                    <a:pt x="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7814426" y="3127638"/>
              <a:ext cx="40145" cy="34640"/>
            </a:xfrm>
            <a:custGeom>
              <a:avLst/>
              <a:gdLst/>
              <a:ahLst/>
              <a:cxnLst/>
              <a:rect l="l" t="t" r="r" b="b"/>
              <a:pathLst>
                <a:path w="1320" h="1139" extrusionOk="0">
                  <a:moveTo>
                    <a:pt x="756" y="96"/>
                  </a:moveTo>
                  <a:cubicBezTo>
                    <a:pt x="1022" y="96"/>
                    <a:pt x="1224" y="309"/>
                    <a:pt x="1224" y="575"/>
                  </a:cubicBezTo>
                  <a:cubicBezTo>
                    <a:pt x="1224" y="855"/>
                    <a:pt x="995" y="1039"/>
                    <a:pt x="754" y="1039"/>
                  </a:cubicBezTo>
                  <a:cubicBezTo>
                    <a:pt x="639" y="1039"/>
                    <a:pt x="522" y="997"/>
                    <a:pt x="426" y="904"/>
                  </a:cubicBezTo>
                  <a:cubicBezTo>
                    <a:pt x="128" y="606"/>
                    <a:pt x="341" y="107"/>
                    <a:pt x="756" y="107"/>
                  </a:cubicBezTo>
                  <a:lnTo>
                    <a:pt x="756" y="96"/>
                  </a:lnTo>
                  <a:close/>
                  <a:moveTo>
                    <a:pt x="754" y="1"/>
                  </a:moveTo>
                  <a:cubicBezTo>
                    <a:pt x="616" y="1"/>
                    <a:pt x="476" y="53"/>
                    <a:pt x="362" y="170"/>
                  </a:cubicBezTo>
                  <a:cubicBezTo>
                    <a:pt x="1" y="521"/>
                    <a:pt x="256" y="1138"/>
                    <a:pt x="756" y="1138"/>
                  </a:cubicBezTo>
                  <a:cubicBezTo>
                    <a:pt x="1075" y="1138"/>
                    <a:pt x="1320" y="883"/>
                    <a:pt x="1320" y="575"/>
                  </a:cubicBezTo>
                  <a:cubicBezTo>
                    <a:pt x="1320" y="229"/>
                    <a:pt x="1042"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7750712" y="3295302"/>
              <a:ext cx="185395" cy="177852"/>
            </a:xfrm>
            <a:custGeom>
              <a:avLst/>
              <a:gdLst/>
              <a:ahLst/>
              <a:cxnLst/>
              <a:rect l="l" t="t" r="r" b="b"/>
              <a:pathLst>
                <a:path w="6096" h="5848" extrusionOk="0">
                  <a:moveTo>
                    <a:pt x="4711" y="0"/>
                  </a:moveTo>
                  <a:cubicBezTo>
                    <a:pt x="3287" y="0"/>
                    <a:pt x="0" y="2178"/>
                    <a:pt x="0" y="2178"/>
                  </a:cubicBezTo>
                  <a:lnTo>
                    <a:pt x="660" y="5848"/>
                  </a:lnTo>
                  <a:cubicBezTo>
                    <a:pt x="660" y="5848"/>
                    <a:pt x="6095" y="901"/>
                    <a:pt x="5180" y="135"/>
                  </a:cubicBezTo>
                  <a:cubicBezTo>
                    <a:pt x="5068" y="41"/>
                    <a:pt x="4907" y="0"/>
                    <a:pt x="4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7749739" y="3293842"/>
              <a:ext cx="164045" cy="180620"/>
            </a:xfrm>
            <a:custGeom>
              <a:avLst/>
              <a:gdLst/>
              <a:ahLst/>
              <a:cxnLst/>
              <a:rect l="l" t="t" r="r" b="b"/>
              <a:pathLst>
                <a:path w="5394" h="5939" extrusionOk="0">
                  <a:moveTo>
                    <a:pt x="4753" y="1"/>
                  </a:moveTo>
                  <a:cubicBezTo>
                    <a:pt x="3328" y="1"/>
                    <a:pt x="158" y="2081"/>
                    <a:pt x="0" y="2183"/>
                  </a:cubicBezTo>
                  <a:lnTo>
                    <a:pt x="53" y="2268"/>
                  </a:lnTo>
                  <a:cubicBezTo>
                    <a:pt x="91" y="2240"/>
                    <a:pt x="3359" y="91"/>
                    <a:pt x="4741" y="91"/>
                  </a:cubicBezTo>
                  <a:cubicBezTo>
                    <a:pt x="4925" y="91"/>
                    <a:pt x="5075" y="129"/>
                    <a:pt x="5180" y="215"/>
                  </a:cubicBezTo>
                  <a:cubicBezTo>
                    <a:pt x="5234" y="269"/>
                    <a:pt x="5265" y="343"/>
                    <a:pt x="5265" y="428"/>
                  </a:cubicBezTo>
                  <a:cubicBezTo>
                    <a:pt x="5297" y="1641"/>
                    <a:pt x="702" y="5821"/>
                    <a:pt x="660" y="5864"/>
                  </a:cubicBezTo>
                  <a:lnTo>
                    <a:pt x="723" y="5938"/>
                  </a:lnTo>
                  <a:cubicBezTo>
                    <a:pt x="915" y="5768"/>
                    <a:pt x="5393" y="1683"/>
                    <a:pt x="5361" y="428"/>
                  </a:cubicBezTo>
                  <a:cubicBezTo>
                    <a:pt x="5361" y="311"/>
                    <a:pt x="5319" y="215"/>
                    <a:pt x="5244" y="141"/>
                  </a:cubicBezTo>
                  <a:cubicBezTo>
                    <a:pt x="5126" y="44"/>
                    <a:pt x="4957" y="1"/>
                    <a:pt x="47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7934768" y="3299864"/>
              <a:ext cx="191203" cy="169398"/>
            </a:xfrm>
            <a:custGeom>
              <a:avLst/>
              <a:gdLst/>
              <a:ahLst/>
              <a:cxnLst/>
              <a:rect l="l" t="t" r="r" b="b"/>
              <a:pathLst>
                <a:path w="6287" h="5570" extrusionOk="0">
                  <a:moveTo>
                    <a:pt x="1306" y="0"/>
                  </a:moveTo>
                  <a:cubicBezTo>
                    <a:pt x="1063" y="0"/>
                    <a:pt x="875" y="57"/>
                    <a:pt x="766" y="188"/>
                  </a:cubicBezTo>
                  <a:cubicBezTo>
                    <a:pt x="1" y="1113"/>
                    <a:pt x="5191" y="5570"/>
                    <a:pt x="5191" y="5570"/>
                  </a:cubicBezTo>
                  <a:lnTo>
                    <a:pt x="6287" y="2070"/>
                  </a:lnTo>
                  <a:cubicBezTo>
                    <a:pt x="6287" y="2070"/>
                    <a:pt x="2782" y="0"/>
                    <a:pt x="13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7932822" y="3298374"/>
              <a:ext cx="193819" cy="171861"/>
            </a:xfrm>
            <a:custGeom>
              <a:avLst/>
              <a:gdLst/>
              <a:ahLst/>
              <a:cxnLst/>
              <a:rect l="l" t="t" r="r" b="b"/>
              <a:pathLst>
                <a:path w="6373" h="5651" extrusionOk="0">
                  <a:moveTo>
                    <a:pt x="1373" y="0"/>
                  </a:moveTo>
                  <a:cubicBezTo>
                    <a:pt x="1111" y="0"/>
                    <a:pt x="907" y="62"/>
                    <a:pt x="788" y="205"/>
                  </a:cubicBezTo>
                  <a:cubicBezTo>
                    <a:pt x="1" y="1162"/>
                    <a:pt x="5011" y="5470"/>
                    <a:pt x="5223" y="5651"/>
                  </a:cubicBezTo>
                  <a:lnTo>
                    <a:pt x="5298" y="5576"/>
                  </a:lnTo>
                  <a:cubicBezTo>
                    <a:pt x="3862" y="4342"/>
                    <a:pt x="267" y="992"/>
                    <a:pt x="873" y="258"/>
                  </a:cubicBezTo>
                  <a:cubicBezTo>
                    <a:pt x="974" y="136"/>
                    <a:pt x="1150" y="83"/>
                    <a:pt x="1379" y="83"/>
                  </a:cubicBezTo>
                  <a:cubicBezTo>
                    <a:pt x="2808" y="83"/>
                    <a:pt x="6284" y="2134"/>
                    <a:pt x="6330" y="2162"/>
                  </a:cubicBezTo>
                  <a:lnTo>
                    <a:pt x="6372" y="2077"/>
                  </a:lnTo>
                  <a:cubicBezTo>
                    <a:pt x="6209" y="1977"/>
                    <a:pt x="2861" y="0"/>
                    <a:pt x="13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7988597" y="3093667"/>
              <a:ext cx="99996" cy="99662"/>
            </a:xfrm>
            <a:custGeom>
              <a:avLst/>
              <a:gdLst/>
              <a:ahLst/>
              <a:cxnLst/>
              <a:rect l="l" t="t" r="r" b="b"/>
              <a:pathLst>
                <a:path w="3288" h="3277" extrusionOk="0">
                  <a:moveTo>
                    <a:pt x="1649" y="0"/>
                  </a:moveTo>
                  <a:cubicBezTo>
                    <a:pt x="735" y="0"/>
                    <a:pt x="1" y="734"/>
                    <a:pt x="1" y="1638"/>
                  </a:cubicBezTo>
                  <a:cubicBezTo>
                    <a:pt x="1" y="2543"/>
                    <a:pt x="735" y="3276"/>
                    <a:pt x="1649" y="3276"/>
                  </a:cubicBezTo>
                  <a:cubicBezTo>
                    <a:pt x="2553" y="3276"/>
                    <a:pt x="3287" y="2543"/>
                    <a:pt x="3287" y="1638"/>
                  </a:cubicBezTo>
                  <a:cubicBezTo>
                    <a:pt x="3287" y="734"/>
                    <a:pt x="2553" y="0"/>
                    <a:pt x="16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8006907" y="3127638"/>
              <a:ext cx="40479" cy="34640"/>
            </a:xfrm>
            <a:custGeom>
              <a:avLst/>
              <a:gdLst/>
              <a:ahLst/>
              <a:cxnLst/>
              <a:rect l="l" t="t" r="r" b="b"/>
              <a:pathLst>
                <a:path w="1331" h="1139" extrusionOk="0">
                  <a:moveTo>
                    <a:pt x="756" y="96"/>
                  </a:moveTo>
                  <a:cubicBezTo>
                    <a:pt x="1022" y="96"/>
                    <a:pt x="1234" y="309"/>
                    <a:pt x="1234" y="575"/>
                  </a:cubicBezTo>
                  <a:cubicBezTo>
                    <a:pt x="1234" y="855"/>
                    <a:pt x="1000" y="1039"/>
                    <a:pt x="757" y="1039"/>
                  </a:cubicBezTo>
                  <a:cubicBezTo>
                    <a:pt x="641" y="1039"/>
                    <a:pt x="522" y="997"/>
                    <a:pt x="426" y="904"/>
                  </a:cubicBezTo>
                  <a:cubicBezTo>
                    <a:pt x="139" y="606"/>
                    <a:pt x="341" y="107"/>
                    <a:pt x="756" y="107"/>
                  </a:cubicBezTo>
                  <a:lnTo>
                    <a:pt x="756" y="96"/>
                  </a:lnTo>
                  <a:close/>
                  <a:moveTo>
                    <a:pt x="757" y="1"/>
                  </a:moveTo>
                  <a:cubicBezTo>
                    <a:pt x="617" y="1"/>
                    <a:pt x="476" y="53"/>
                    <a:pt x="362" y="170"/>
                  </a:cubicBezTo>
                  <a:cubicBezTo>
                    <a:pt x="1" y="521"/>
                    <a:pt x="256" y="1138"/>
                    <a:pt x="756" y="1138"/>
                  </a:cubicBezTo>
                  <a:cubicBezTo>
                    <a:pt x="1075" y="1138"/>
                    <a:pt x="1330" y="883"/>
                    <a:pt x="1330" y="575"/>
                  </a:cubicBezTo>
                  <a:cubicBezTo>
                    <a:pt x="1330" y="229"/>
                    <a:pt x="1048" y="1"/>
                    <a:pt x="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8014358" y="3129250"/>
              <a:ext cx="31386" cy="31416"/>
            </a:xfrm>
            <a:custGeom>
              <a:avLst/>
              <a:gdLst/>
              <a:ahLst/>
              <a:cxnLst/>
              <a:rect l="l" t="t" r="r" b="b"/>
              <a:pathLst>
                <a:path w="1032" h="1033" extrusionOk="0">
                  <a:moveTo>
                    <a:pt x="521" y="0"/>
                  </a:moveTo>
                  <a:cubicBezTo>
                    <a:pt x="234" y="0"/>
                    <a:pt x="0" y="234"/>
                    <a:pt x="0" y="511"/>
                  </a:cubicBezTo>
                  <a:cubicBezTo>
                    <a:pt x="0" y="798"/>
                    <a:pt x="234" y="1032"/>
                    <a:pt x="521" y="1032"/>
                  </a:cubicBezTo>
                  <a:cubicBezTo>
                    <a:pt x="798" y="1032"/>
                    <a:pt x="1032" y="798"/>
                    <a:pt x="1032" y="511"/>
                  </a:cubicBezTo>
                  <a:cubicBezTo>
                    <a:pt x="1032" y="234"/>
                    <a:pt x="798"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32"/>
          <p:cNvSpPr/>
          <p:nvPr/>
        </p:nvSpPr>
        <p:spPr>
          <a:xfrm>
            <a:off x="301475" y="4607775"/>
            <a:ext cx="8543665" cy="29700"/>
          </a:xfrm>
          <a:custGeom>
            <a:avLst/>
            <a:gdLst/>
            <a:ahLst/>
            <a:cxnLst/>
            <a:rect l="l" t="t" r="r" b="b"/>
            <a:pathLst>
              <a:path w="266573" h="280" extrusionOk="0">
                <a:moveTo>
                  <a:pt x="0" y="1"/>
                </a:moveTo>
                <a:lnTo>
                  <a:pt x="0" y="279"/>
                </a:lnTo>
                <a:lnTo>
                  <a:pt x="266572" y="279"/>
                </a:lnTo>
                <a:lnTo>
                  <a:pt x="266572"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2"/>
          <p:cNvSpPr txBox="1">
            <a:spLocks noGrp="1"/>
          </p:cNvSpPr>
          <p:nvPr>
            <p:ph type="title" idx="4"/>
          </p:nvPr>
        </p:nvSpPr>
        <p:spPr>
          <a:xfrm>
            <a:off x="6060500" y="590175"/>
            <a:ext cx="930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005" name="Google Shape;1005;p32"/>
          <p:cNvSpPr txBox="1">
            <a:spLocks noGrp="1"/>
          </p:cNvSpPr>
          <p:nvPr>
            <p:ph type="subTitle" idx="5"/>
          </p:nvPr>
        </p:nvSpPr>
        <p:spPr>
          <a:xfrm>
            <a:off x="6060500" y="1884139"/>
            <a:ext cx="2377500" cy="7296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pt-BR" dirty="0"/>
              <a:t>N</a:t>
            </a:r>
            <a:r>
              <a:rPr lang="en" dirty="0"/>
              <a:t>ossa plataforma servirá também como rede de apoio, um local petfriendly.</a:t>
            </a:r>
            <a:endParaRPr dirty="0"/>
          </a:p>
        </p:txBody>
      </p:sp>
      <p:sp>
        <p:nvSpPr>
          <p:cNvPr id="1006" name="Google Shape;1006;p32"/>
          <p:cNvSpPr txBox="1">
            <a:spLocks noGrp="1"/>
          </p:cNvSpPr>
          <p:nvPr>
            <p:ph type="title" idx="9"/>
          </p:nvPr>
        </p:nvSpPr>
        <p:spPr>
          <a:xfrm>
            <a:off x="6079422" y="2880173"/>
            <a:ext cx="27000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Não a custos internos</a:t>
            </a:r>
            <a:endParaRPr dirty="0"/>
          </a:p>
        </p:txBody>
      </p:sp>
      <p:sp>
        <p:nvSpPr>
          <p:cNvPr id="1007" name="Google Shape;1007;p32"/>
          <p:cNvSpPr txBox="1">
            <a:spLocks noGrp="1"/>
          </p:cNvSpPr>
          <p:nvPr>
            <p:ph type="title" idx="2"/>
          </p:nvPr>
        </p:nvSpPr>
        <p:spPr>
          <a:xfrm>
            <a:off x="3455750" y="590175"/>
            <a:ext cx="930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008" name="Google Shape;1008;p32"/>
          <p:cNvSpPr txBox="1">
            <a:spLocks noGrp="1"/>
          </p:cNvSpPr>
          <p:nvPr>
            <p:ph type="title"/>
          </p:nvPr>
        </p:nvSpPr>
        <p:spPr>
          <a:xfrm>
            <a:off x="3485905" y="1221493"/>
            <a:ext cx="23775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Divulgar seu</a:t>
            </a:r>
            <a:br>
              <a:rPr lang="en" dirty="0"/>
            </a:br>
            <a:r>
              <a:rPr lang="en" dirty="0"/>
              <a:t>amiguinho perdido</a:t>
            </a:r>
            <a:endParaRPr dirty="0"/>
          </a:p>
        </p:txBody>
      </p:sp>
      <p:sp>
        <p:nvSpPr>
          <p:cNvPr id="1009" name="Google Shape;1009;p32"/>
          <p:cNvSpPr txBox="1">
            <a:spLocks noGrp="1"/>
          </p:cNvSpPr>
          <p:nvPr>
            <p:ph type="subTitle" idx="1"/>
          </p:nvPr>
        </p:nvSpPr>
        <p:spPr>
          <a:xfrm>
            <a:off x="3455750" y="1871384"/>
            <a:ext cx="2376300" cy="7296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pt-BR" dirty="0"/>
              <a:t>V</a:t>
            </a:r>
            <a:r>
              <a:rPr lang="en" dirty="0"/>
              <a:t>oce poderá entrar em contato atraves do forum, e anunciar seu animal desaparecido.</a:t>
            </a:r>
            <a:endParaRPr dirty="0"/>
          </a:p>
        </p:txBody>
      </p:sp>
      <p:sp>
        <p:nvSpPr>
          <p:cNvPr id="1010" name="Google Shape;1010;p32"/>
          <p:cNvSpPr txBox="1">
            <a:spLocks noGrp="1"/>
          </p:cNvSpPr>
          <p:nvPr>
            <p:ph type="title" idx="3"/>
          </p:nvPr>
        </p:nvSpPr>
        <p:spPr>
          <a:xfrm>
            <a:off x="6060500" y="1249975"/>
            <a:ext cx="21405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Rede de apoio on-line</a:t>
            </a:r>
            <a:endParaRPr dirty="0"/>
          </a:p>
        </p:txBody>
      </p:sp>
      <p:sp>
        <p:nvSpPr>
          <p:cNvPr id="1011" name="Google Shape;1011;p32"/>
          <p:cNvSpPr txBox="1">
            <a:spLocks noGrp="1"/>
          </p:cNvSpPr>
          <p:nvPr>
            <p:ph type="title" idx="6"/>
          </p:nvPr>
        </p:nvSpPr>
        <p:spPr>
          <a:xfrm>
            <a:off x="3455750" y="3191250"/>
            <a:ext cx="1767414"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C</a:t>
            </a:r>
            <a:r>
              <a:rPr lang="en" dirty="0"/>
              <a:t>omunicação agil</a:t>
            </a:r>
            <a:endParaRPr dirty="0"/>
          </a:p>
        </p:txBody>
      </p:sp>
      <p:sp>
        <p:nvSpPr>
          <p:cNvPr id="1012" name="Google Shape;1012;p32"/>
          <p:cNvSpPr txBox="1">
            <a:spLocks noGrp="1"/>
          </p:cNvSpPr>
          <p:nvPr>
            <p:ph type="title" idx="7"/>
          </p:nvPr>
        </p:nvSpPr>
        <p:spPr>
          <a:xfrm>
            <a:off x="3455750" y="2531412"/>
            <a:ext cx="930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013" name="Google Shape;1013;p32"/>
          <p:cNvSpPr txBox="1">
            <a:spLocks noGrp="1"/>
          </p:cNvSpPr>
          <p:nvPr>
            <p:ph type="subTitle" idx="8"/>
          </p:nvPr>
        </p:nvSpPr>
        <p:spPr>
          <a:xfrm>
            <a:off x="3455750" y="3633225"/>
            <a:ext cx="2579434" cy="946068"/>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pt-BR" dirty="0"/>
              <a:t>O</a:t>
            </a:r>
            <a:r>
              <a:rPr lang="en" dirty="0"/>
              <a:t> objetivo principal é a agilidade nas interações.</a:t>
            </a:r>
            <a:endParaRPr dirty="0"/>
          </a:p>
        </p:txBody>
      </p:sp>
      <p:sp>
        <p:nvSpPr>
          <p:cNvPr id="1014" name="Google Shape;1014;p32"/>
          <p:cNvSpPr txBox="1">
            <a:spLocks noGrp="1"/>
          </p:cNvSpPr>
          <p:nvPr>
            <p:ph type="title" idx="13"/>
          </p:nvPr>
        </p:nvSpPr>
        <p:spPr>
          <a:xfrm>
            <a:off x="6060500" y="2532150"/>
            <a:ext cx="9303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015" name="Google Shape;1015;p32"/>
          <p:cNvSpPr txBox="1">
            <a:spLocks noGrp="1"/>
          </p:cNvSpPr>
          <p:nvPr>
            <p:ph type="subTitle" idx="14"/>
          </p:nvPr>
        </p:nvSpPr>
        <p:spPr>
          <a:xfrm>
            <a:off x="6059224" y="3769994"/>
            <a:ext cx="2377500" cy="7296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a:t>Para o cadastro em nosso fórum, você precisa apenas de ter a intenção de somar com a nossa comunidade.</a:t>
            </a:r>
          </a:p>
          <a:p>
            <a:pPr marL="0" lvl="0" indent="0" algn="l" rtl="0">
              <a:spcBef>
                <a:spcPts val="0"/>
              </a:spcBef>
              <a:spcAft>
                <a:spcPts val="1200"/>
              </a:spcAft>
              <a:buNone/>
            </a:pPr>
            <a:endParaRPr dirty="0"/>
          </a:p>
        </p:txBody>
      </p:sp>
      <p:grpSp>
        <p:nvGrpSpPr>
          <p:cNvPr id="1016" name="Google Shape;1016;p32"/>
          <p:cNvGrpSpPr/>
          <p:nvPr/>
        </p:nvGrpSpPr>
        <p:grpSpPr>
          <a:xfrm>
            <a:off x="665494" y="748991"/>
            <a:ext cx="1938752" cy="4134193"/>
            <a:chOff x="665525" y="1286000"/>
            <a:chExt cx="1588750" cy="3387850"/>
          </a:xfrm>
        </p:grpSpPr>
        <p:sp>
          <p:nvSpPr>
            <p:cNvPr id="1017" name="Google Shape;1017;p32"/>
            <p:cNvSpPr/>
            <p:nvPr/>
          </p:nvSpPr>
          <p:spPr>
            <a:xfrm>
              <a:off x="817550" y="4163650"/>
              <a:ext cx="807300" cy="498750"/>
            </a:xfrm>
            <a:custGeom>
              <a:avLst/>
              <a:gdLst/>
              <a:ahLst/>
              <a:cxnLst/>
              <a:rect l="l" t="t" r="r" b="b"/>
              <a:pathLst>
                <a:path w="32292" h="19950" extrusionOk="0">
                  <a:moveTo>
                    <a:pt x="16129" y="1"/>
                  </a:moveTo>
                  <a:cubicBezTo>
                    <a:pt x="7098" y="1"/>
                    <a:pt x="2672" y="1640"/>
                    <a:pt x="1181" y="6279"/>
                  </a:cubicBezTo>
                  <a:cubicBezTo>
                    <a:pt x="1099" y="6557"/>
                    <a:pt x="984" y="6951"/>
                    <a:pt x="869" y="7377"/>
                  </a:cubicBezTo>
                  <a:cubicBezTo>
                    <a:pt x="230" y="9737"/>
                    <a:pt x="0" y="12196"/>
                    <a:pt x="181" y="14638"/>
                  </a:cubicBezTo>
                  <a:cubicBezTo>
                    <a:pt x="319" y="16529"/>
                    <a:pt x="1048" y="18434"/>
                    <a:pt x="1747" y="18434"/>
                  </a:cubicBezTo>
                  <a:cubicBezTo>
                    <a:pt x="1793" y="18434"/>
                    <a:pt x="1839" y="18425"/>
                    <a:pt x="1885" y="18408"/>
                  </a:cubicBezTo>
                  <a:cubicBezTo>
                    <a:pt x="3459" y="17818"/>
                    <a:pt x="5065" y="11327"/>
                    <a:pt x="5065" y="11327"/>
                  </a:cubicBezTo>
                  <a:cubicBezTo>
                    <a:pt x="7819" y="11737"/>
                    <a:pt x="12392" y="12540"/>
                    <a:pt x="16129" y="12540"/>
                  </a:cubicBezTo>
                  <a:cubicBezTo>
                    <a:pt x="17916" y="12540"/>
                    <a:pt x="19621" y="12573"/>
                    <a:pt x="21194" y="12573"/>
                  </a:cubicBezTo>
                  <a:cubicBezTo>
                    <a:pt x="21194" y="12573"/>
                    <a:pt x="22686" y="19950"/>
                    <a:pt x="23992" y="19950"/>
                  </a:cubicBezTo>
                  <a:cubicBezTo>
                    <a:pt x="23999" y="19950"/>
                    <a:pt x="24006" y="19949"/>
                    <a:pt x="24014" y="19949"/>
                  </a:cubicBezTo>
                  <a:cubicBezTo>
                    <a:pt x="25325" y="19883"/>
                    <a:pt x="26145" y="12343"/>
                    <a:pt x="26145" y="12343"/>
                  </a:cubicBezTo>
                  <a:lnTo>
                    <a:pt x="26161" y="12343"/>
                  </a:lnTo>
                  <a:cubicBezTo>
                    <a:pt x="26571" y="12294"/>
                    <a:pt x="26948" y="12229"/>
                    <a:pt x="27308" y="12147"/>
                  </a:cubicBezTo>
                  <a:lnTo>
                    <a:pt x="27341" y="12147"/>
                  </a:lnTo>
                  <a:cubicBezTo>
                    <a:pt x="27341" y="12147"/>
                    <a:pt x="28275" y="19080"/>
                    <a:pt x="29521" y="19178"/>
                  </a:cubicBezTo>
                  <a:cubicBezTo>
                    <a:pt x="29526" y="19179"/>
                    <a:pt x="29531" y="19179"/>
                    <a:pt x="29537" y="19179"/>
                  </a:cubicBezTo>
                  <a:cubicBezTo>
                    <a:pt x="30483" y="19179"/>
                    <a:pt x="31540" y="11766"/>
                    <a:pt x="31996" y="8098"/>
                  </a:cubicBezTo>
                  <a:cubicBezTo>
                    <a:pt x="32160" y="7442"/>
                    <a:pt x="32242" y="6770"/>
                    <a:pt x="32242" y="6098"/>
                  </a:cubicBezTo>
                  <a:cubicBezTo>
                    <a:pt x="32291" y="2017"/>
                    <a:pt x="25161" y="1"/>
                    <a:pt x="16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2"/>
            <p:cNvSpPr/>
            <p:nvPr/>
          </p:nvSpPr>
          <p:spPr>
            <a:xfrm>
              <a:off x="813850" y="4160775"/>
              <a:ext cx="813050" cy="506125"/>
            </a:xfrm>
            <a:custGeom>
              <a:avLst/>
              <a:gdLst/>
              <a:ahLst/>
              <a:cxnLst/>
              <a:rect l="l" t="t" r="r" b="b"/>
              <a:pathLst>
                <a:path w="32522" h="20245" extrusionOk="0">
                  <a:moveTo>
                    <a:pt x="16261" y="263"/>
                  </a:moveTo>
                  <a:cubicBezTo>
                    <a:pt x="23555" y="263"/>
                    <a:pt x="28981" y="1525"/>
                    <a:pt x="31177" y="3755"/>
                  </a:cubicBezTo>
                  <a:cubicBezTo>
                    <a:pt x="31849" y="4377"/>
                    <a:pt x="32243" y="5279"/>
                    <a:pt x="32243" y="6213"/>
                  </a:cubicBezTo>
                  <a:cubicBezTo>
                    <a:pt x="32243" y="6869"/>
                    <a:pt x="32161" y="7541"/>
                    <a:pt x="31997" y="8197"/>
                  </a:cubicBezTo>
                  <a:cubicBezTo>
                    <a:pt x="30980" y="16294"/>
                    <a:pt x="30112" y="19162"/>
                    <a:pt x="29686" y="19162"/>
                  </a:cubicBezTo>
                  <a:cubicBezTo>
                    <a:pt x="28833" y="19097"/>
                    <a:pt x="27964" y="14868"/>
                    <a:pt x="27604" y="12229"/>
                  </a:cubicBezTo>
                  <a:lnTo>
                    <a:pt x="27571" y="12081"/>
                  </a:lnTo>
                  <a:lnTo>
                    <a:pt x="27424" y="12114"/>
                  </a:lnTo>
                  <a:cubicBezTo>
                    <a:pt x="27079" y="12196"/>
                    <a:pt x="26686" y="12262"/>
                    <a:pt x="26260" y="12327"/>
                  </a:cubicBezTo>
                  <a:lnTo>
                    <a:pt x="26161" y="12344"/>
                  </a:lnTo>
                  <a:lnTo>
                    <a:pt x="26145" y="12442"/>
                  </a:lnTo>
                  <a:cubicBezTo>
                    <a:pt x="25834" y="15327"/>
                    <a:pt x="25030" y="19900"/>
                    <a:pt x="24162" y="19949"/>
                  </a:cubicBezTo>
                  <a:cubicBezTo>
                    <a:pt x="24157" y="19949"/>
                    <a:pt x="24152" y="19950"/>
                    <a:pt x="24147" y="19950"/>
                  </a:cubicBezTo>
                  <a:cubicBezTo>
                    <a:pt x="23263" y="19950"/>
                    <a:pt x="22044" y="15492"/>
                    <a:pt x="21473" y="12671"/>
                  </a:cubicBezTo>
                  <a:lnTo>
                    <a:pt x="21457" y="12557"/>
                  </a:lnTo>
                  <a:lnTo>
                    <a:pt x="21342" y="12557"/>
                  </a:lnTo>
                  <a:cubicBezTo>
                    <a:pt x="20588" y="12557"/>
                    <a:pt x="19818" y="12540"/>
                    <a:pt x="19031" y="12540"/>
                  </a:cubicBezTo>
                  <a:cubicBezTo>
                    <a:pt x="18130" y="12524"/>
                    <a:pt x="17212" y="12524"/>
                    <a:pt x="16277" y="12524"/>
                  </a:cubicBezTo>
                  <a:cubicBezTo>
                    <a:pt x="13048" y="12524"/>
                    <a:pt x="9229" y="11934"/>
                    <a:pt x="6443" y="11491"/>
                  </a:cubicBezTo>
                  <a:lnTo>
                    <a:pt x="5246" y="11311"/>
                  </a:lnTo>
                  <a:lnTo>
                    <a:pt x="5115" y="11295"/>
                  </a:lnTo>
                  <a:lnTo>
                    <a:pt x="5082" y="11426"/>
                  </a:lnTo>
                  <a:cubicBezTo>
                    <a:pt x="4640" y="13212"/>
                    <a:pt x="3214" y="17933"/>
                    <a:pt x="1984" y="18408"/>
                  </a:cubicBezTo>
                  <a:cubicBezTo>
                    <a:pt x="1951" y="18419"/>
                    <a:pt x="1917" y="18425"/>
                    <a:pt x="1883" y="18425"/>
                  </a:cubicBezTo>
                  <a:cubicBezTo>
                    <a:pt x="1815" y="18425"/>
                    <a:pt x="1749" y="18403"/>
                    <a:pt x="1706" y="18359"/>
                  </a:cubicBezTo>
                  <a:cubicBezTo>
                    <a:pt x="1132" y="17999"/>
                    <a:pt x="575" y="16376"/>
                    <a:pt x="443" y="14737"/>
                  </a:cubicBezTo>
                  <a:cubicBezTo>
                    <a:pt x="279" y="12311"/>
                    <a:pt x="509" y="9885"/>
                    <a:pt x="1148" y="7525"/>
                  </a:cubicBezTo>
                  <a:cubicBezTo>
                    <a:pt x="1263" y="7049"/>
                    <a:pt x="1378" y="6689"/>
                    <a:pt x="1460" y="6443"/>
                  </a:cubicBezTo>
                  <a:cubicBezTo>
                    <a:pt x="2886" y="2001"/>
                    <a:pt x="7033" y="263"/>
                    <a:pt x="16261" y="263"/>
                  </a:cubicBezTo>
                  <a:close/>
                  <a:moveTo>
                    <a:pt x="16277" y="1"/>
                  </a:moveTo>
                  <a:cubicBezTo>
                    <a:pt x="6902" y="1"/>
                    <a:pt x="2673" y="1788"/>
                    <a:pt x="1197" y="6361"/>
                  </a:cubicBezTo>
                  <a:cubicBezTo>
                    <a:pt x="1115" y="6623"/>
                    <a:pt x="1017" y="6984"/>
                    <a:pt x="886" y="7475"/>
                  </a:cubicBezTo>
                  <a:cubicBezTo>
                    <a:pt x="247" y="9852"/>
                    <a:pt x="1" y="12311"/>
                    <a:pt x="181" y="14769"/>
                  </a:cubicBezTo>
                  <a:cubicBezTo>
                    <a:pt x="312" y="16507"/>
                    <a:pt x="919" y="18179"/>
                    <a:pt x="1558" y="18589"/>
                  </a:cubicBezTo>
                  <a:cubicBezTo>
                    <a:pt x="1655" y="18664"/>
                    <a:pt x="1773" y="18704"/>
                    <a:pt x="1894" y="18704"/>
                  </a:cubicBezTo>
                  <a:cubicBezTo>
                    <a:pt x="1957" y="18704"/>
                    <a:pt x="2021" y="18693"/>
                    <a:pt x="2083" y="18671"/>
                  </a:cubicBezTo>
                  <a:cubicBezTo>
                    <a:pt x="3591" y="18097"/>
                    <a:pt x="5082" y="12540"/>
                    <a:pt x="5312" y="11622"/>
                  </a:cubicBezTo>
                  <a:lnTo>
                    <a:pt x="6393" y="11786"/>
                  </a:lnTo>
                  <a:cubicBezTo>
                    <a:pt x="9196" y="12212"/>
                    <a:pt x="13032" y="12803"/>
                    <a:pt x="16277" y="12803"/>
                  </a:cubicBezTo>
                  <a:cubicBezTo>
                    <a:pt x="17212" y="12803"/>
                    <a:pt x="18130" y="12819"/>
                    <a:pt x="19031" y="12819"/>
                  </a:cubicBezTo>
                  <a:cubicBezTo>
                    <a:pt x="19785" y="12852"/>
                    <a:pt x="20523" y="12852"/>
                    <a:pt x="21228" y="12852"/>
                  </a:cubicBezTo>
                  <a:cubicBezTo>
                    <a:pt x="21539" y="14311"/>
                    <a:pt x="22834" y="20228"/>
                    <a:pt x="24145" y="20228"/>
                  </a:cubicBezTo>
                  <a:lnTo>
                    <a:pt x="24162" y="20244"/>
                  </a:lnTo>
                  <a:cubicBezTo>
                    <a:pt x="25489" y="20179"/>
                    <a:pt x="26243" y="14097"/>
                    <a:pt x="26407" y="12606"/>
                  </a:cubicBezTo>
                  <a:cubicBezTo>
                    <a:pt x="26735" y="12557"/>
                    <a:pt x="27047" y="12507"/>
                    <a:pt x="27358" y="12442"/>
                  </a:cubicBezTo>
                  <a:cubicBezTo>
                    <a:pt x="27571" y="13884"/>
                    <a:pt x="28407" y="19343"/>
                    <a:pt x="29653" y="19457"/>
                  </a:cubicBezTo>
                  <a:cubicBezTo>
                    <a:pt x="29666" y="19458"/>
                    <a:pt x="29680" y="19459"/>
                    <a:pt x="29695" y="19459"/>
                  </a:cubicBezTo>
                  <a:cubicBezTo>
                    <a:pt x="30027" y="19459"/>
                    <a:pt x="30896" y="19059"/>
                    <a:pt x="32275" y="8262"/>
                  </a:cubicBezTo>
                  <a:cubicBezTo>
                    <a:pt x="32439" y="7607"/>
                    <a:pt x="32521" y="6918"/>
                    <a:pt x="32521" y="6230"/>
                  </a:cubicBezTo>
                  <a:cubicBezTo>
                    <a:pt x="32521" y="5230"/>
                    <a:pt x="32111" y="4263"/>
                    <a:pt x="31374" y="3574"/>
                  </a:cubicBezTo>
                  <a:cubicBezTo>
                    <a:pt x="29128" y="1296"/>
                    <a:pt x="23621" y="1"/>
                    <a:pt x="16277" y="1"/>
                  </a:cubicBezTo>
                  <a:close/>
                </a:path>
              </a:pathLst>
            </a:custGeom>
            <a:solidFill>
              <a:srgbClr val="FFC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2"/>
            <p:cNvSpPr/>
            <p:nvPr/>
          </p:nvSpPr>
          <p:spPr>
            <a:xfrm>
              <a:off x="822050" y="4561150"/>
              <a:ext cx="80350" cy="68300"/>
            </a:xfrm>
            <a:custGeom>
              <a:avLst/>
              <a:gdLst/>
              <a:ahLst/>
              <a:cxnLst/>
              <a:rect l="l" t="t" r="r" b="b"/>
              <a:pathLst>
                <a:path w="3214" h="2732" extrusionOk="0">
                  <a:moveTo>
                    <a:pt x="1" y="0"/>
                  </a:moveTo>
                  <a:lnTo>
                    <a:pt x="1" y="0"/>
                  </a:lnTo>
                  <a:cubicBezTo>
                    <a:pt x="333" y="1512"/>
                    <a:pt x="959" y="2731"/>
                    <a:pt x="1568" y="2731"/>
                  </a:cubicBezTo>
                  <a:cubicBezTo>
                    <a:pt x="1620" y="2731"/>
                    <a:pt x="1671" y="2723"/>
                    <a:pt x="1722" y="2705"/>
                  </a:cubicBezTo>
                  <a:cubicBezTo>
                    <a:pt x="2230" y="2508"/>
                    <a:pt x="2738" y="1770"/>
                    <a:pt x="3213" y="836"/>
                  </a:cubicBezTo>
                  <a:cubicBezTo>
                    <a:pt x="2132" y="623"/>
                    <a:pt x="1050" y="34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2"/>
            <p:cNvSpPr/>
            <p:nvPr/>
          </p:nvSpPr>
          <p:spPr>
            <a:xfrm>
              <a:off x="817550" y="4556225"/>
              <a:ext cx="90175" cy="76650"/>
            </a:xfrm>
            <a:custGeom>
              <a:avLst/>
              <a:gdLst/>
              <a:ahLst/>
              <a:cxnLst/>
              <a:rect l="l" t="t" r="r" b="b"/>
              <a:pathLst>
                <a:path w="3607" h="3066" extrusionOk="0">
                  <a:moveTo>
                    <a:pt x="382" y="412"/>
                  </a:moveTo>
                  <a:cubicBezTo>
                    <a:pt x="1298" y="690"/>
                    <a:pt x="2247" y="935"/>
                    <a:pt x="3197" y="1115"/>
                  </a:cubicBezTo>
                  <a:cubicBezTo>
                    <a:pt x="2705" y="2066"/>
                    <a:pt x="2262" y="2607"/>
                    <a:pt x="1853" y="2754"/>
                  </a:cubicBezTo>
                  <a:cubicBezTo>
                    <a:pt x="1805" y="2768"/>
                    <a:pt x="1760" y="2776"/>
                    <a:pt x="1717" y="2776"/>
                  </a:cubicBezTo>
                  <a:cubicBezTo>
                    <a:pt x="1656" y="2776"/>
                    <a:pt x="1599" y="2760"/>
                    <a:pt x="1541" y="2721"/>
                  </a:cubicBezTo>
                  <a:cubicBezTo>
                    <a:pt x="1117" y="2493"/>
                    <a:pt x="661" y="1583"/>
                    <a:pt x="382" y="412"/>
                  </a:cubicBezTo>
                  <a:close/>
                  <a:moveTo>
                    <a:pt x="0" y="1"/>
                  </a:moveTo>
                  <a:lnTo>
                    <a:pt x="50" y="230"/>
                  </a:lnTo>
                  <a:cubicBezTo>
                    <a:pt x="295" y="1328"/>
                    <a:pt x="771" y="2623"/>
                    <a:pt x="1410" y="2967"/>
                  </a:cubicBezTo>
                  <a:cubicBezTo>
                    <a:pt x="1508" y="3017"/>
                    <a:pt x="1623" y="3049"/>
                    <a:pt x="1738" y="3066"/>
                  </a:cubicBezTo>
                  <a:cubicBezTo>
                    <a:pt x="1803" y="3049"/>
                    <a:pt x="1869" y="3033"/>
                    <a:pt x="1935" y="3017"/>
                  </a:cubicBezTo>
                  <a:cubicBezTo>
                    <a:pt x="2443" y="2836"/>
                    <a:pt x="2951" y="2197"/>
                    <a:pt x="3524" y="1082"/>
                  </a:cubicBezTo>
                  <a:lnTo>
                    <a:pt x="3606" y="918"/>
                  </a:lnTo>
                  <a:lnTo>
                    <a:pt x="3426" y="886"/>
                  </a:lnTo>
                  <a:cubicBezTo>
                    <a:pt x="2344" y="689"/>
                    <a:pt x="1279" y="410"/>
                    <a:pt x="230" y="66"/>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2"/>
            <p:cNvSpPr/>
            <p:nvPr/>
          </p:nvSpPr>
          <p:spPr>
            <a:xfrm>
              <a:off x="860175" y="4609500"/>
              <a:ext cx="13125" cy="27075"/>
            </a:xfrm>
            <a:custGeom>
              <a:avLst/>
              <a:gdLst/>
              <a:ahLst/>
              <a:cxnLst/>
              <a:rect l="l" t="t" r="r" b="b"/>
              <a:pathLst>
                <a:path w="525" h="1083" extrusionOk="0">
                  <a:moveTo>
                    <a:pt x="262" y="0"/>
                  </a:moveTo>
                  <a:lnTo>
                    <a:pt x="0" y="1017"/>
                  </a:lnTo>
                  <a:lnTo>
                    <a:pt x="279" y="1082"/>
                  </a:lnTo>
                  <a:lnTo>
                    <a:pt x="525" y="66"/>
                  </a:lnTo>
                  <a:lnTo>
                    <a:pt x="2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2"/>
            <p:cNvSpPr/>
            <p:nvPr/>
          </p:nvSpPr>
          <p:spPr>
            <a:xfrm>
              <a:off x="847050" y="4607050"/>
              <a:ext cx="9850" cy="28300"/>
            </a:xfrm>
            <a:custGeom>
              <a:avLst/>
              <a:gdLst/>
              <a:ahLst/>
              <a:cxnLst/>
              <a:rect l="l" t="t" r="r" b="b"/>
              <a:pathLst>
                <a:path w="394" h="1132" extrusionOk="0">
                  <a:moveTo>
                    <a:pt x="115" y="0"/>
                  </a:moveTo>
                  <a:lnTo>
                    <a:pt x="1" y="1098"/>
                  </a:lnTo>
                  <a:lnTo>
                    <a:pt x="279" y="1131"/>
                  </a:lnTo>
                  <a:lnTo>
                    <a:pt x="394" y="33"/>
                  </a:lnTo>
                  <a:lnTo>
                    <a:pt x="1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2"/>
            <p:cNvSpPr/>
            <p:nvPr/>
          </p:nvSpPr>
          <p:spPr>
            <a:xfrm>
              <a:off x="1376500" y="4598425"/>
              <a:ext cx="78275" cy="68900"/>
            </a:xfrm>
            <a:custGeom>
              <a:avLst/>
              <a:gdLst/>
              <a:ahLst/>
              <a:cxnLst/>
              <a:rect l="l" t="t" r="r" b="b"/>
              <a:pathLst>
                <a:path w="3131" h="2756" extrusionOk="0">
                  <a:moveTo>
                    <a:pt x="3131" y="1"/>
                  </a:moveTo>
                  <a:lnTo>
                    <a:pt x="3131" y="1"/>
                  </a:lnTo>
                  <a:cubicBezTo>
                    <a:pt x="2082" y="99"/>
                    <a:pt x="1033" y="198"/>
                    <a:pt x="0" y="263"/>
                  </a:cubicBezTo>
                  <a:cubicBezTo>
                    <a:pt x="501" y="1653"/>
                    <a:pt x="1097" y="2755"/>
                    <a:pt x="1648" y="2755"/>
                  </a:cubicBezTo>
                  <a:cubicBezTo>
                    <a:pt x="1656" y="2755"/>
                    <a:pt x="1664" y="2755"/>
                    <a:pt x="1672" y="2755"/>
                  </a:cubicBezTo>
                  <a:cubicBezTo>
                    <a:pt x="2229" y="2738"/>
                    <a:pt x="2737" y="1492"/>
                    <a:pt x="3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2"/>
            <p:cNvSpPr/>
            <p:nvPr/>
          </p:nvSpPr>
          <p:spPr>
            <a:xfrm>
              <a:off x="1371575" y="4594325"/>
              <a:ext cx="87725" cy="76250"/>
            </a:xfrm>
            <a:custGeom>
              <a:avLst/>
              <a:gdLst/>
              <a:ahLst/>
              <a:cxnLst/>
              <a:rect l="l" t="t" r="r" b="b"/>
              <a:pathLst>
                <a:path w="3509" h="3050" extrusionOk="0">
                  <a:moveTo>
                    <a:pt x="3131" y="312"/>
                  </a:moveTo>
                  <a:lnTo>
                    <a:pt x="3131" y="312"/>
                  </a:lnTo>
                  <a:cubicBezTo>
                    <a:pt x="2574" y="2427"/>
                    <a:pt x="2082" y="2755"/>
                    <a:pt x="1853" y="2787"/>
                  </a:cubicBezTo>
                  <a:cubicBezTo>
                    <a:pt x="1847" y="2788"/>
                    <a:pt x="1841" y="2788"/>
                    <a:pt x="1835" y="2788"/>
                  </a:cubicBezTo>
                  <a:cubicBezTo>
                    <a:pt x="1598" y="2788"/>
                    <a:pt x="1113" y="2460"/>
                    <a:pt x="377" y="558"/>
                  </a:cubicBezTo>
                  <a:cubicBezTo>
                    <a:pt x="1361" y="476"/>
                    <a:pt x="2279" y="394"/>
                    <a:pt x="3131" y="312"/>
                  </a:cubicBezTo>
                  <a:close/>
                  <a:moveTo>
                    <a:pt x="3508" y="1"/>
                  </a:moveTo>
                  <a:lnTo>
                    <a:pt x="3311" y="17"/>
                  </a:lnTo>
                  <a:cubicBezTo>
                    <a:pt x="2328" y="116"/>
                    <a:pt x="1312" y="214"/>
                    <a:pt x="181" y="296"/>
                  </a:cubicBezTo>
                  <a:lnTo>
                    <a:pt x="0" y="312"/>
                  </a:lnTo>
                  <a:lnTo>
                    <a:pt x="66" y="476"/>
                  </a:lnTo>
                  <a:cubicBezTo>
                    <a:pt x="705" y="2214"/>
                    <a:pt x="1295" y="3050"/>
                    <a:pt x="1853" y="3050"/>
                  </a:cubicBezTo>
                  <a:lnTo>
                    <a:pt x="1869" y="3050"/>
                  </a:lnTo>
                  <a:cubicBezTo>
                    <a:pt x="2443" y="3017"/>
                    <a:pt x="2967" y="2083"/>
                    <a:pt x="3459" y="181"/>
                  </a:cubicBezTo>
                  <a:lnTo>
                    <a:pt x="35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2"/>
            <p:cNvSpPr/>
            <p:nvPr/>
          </p:nvSpPr>
          <p:spPr>
            <a:xfrm>
              <a:off x="1420750" y="4645550"/>
              <a:ext cx="9025" cy="25450"/>
            </a:xfrm>
            <a:custGeom>
              <a:avLst/>
              <a:gdLst/>
              <a:ahLst/>
              <a:cxnLst/>
              <a:rect l="l" t="t" r="r" b="b"/>
              <a:pathLst>
                <a:path w="361" h="1018" extrusionOk="0">
                  <a:moveTo>
                    <a:pt x="263" y="1"/>
                  </a:moveTo>
                  <a:lnTo>
                    <a:pt x="0" y="34"/>
                  </a:lnTo>
                  <a:lnTo>
                    <a:pt x="82" y="1017"/>
                  </a:lnTo>
                  <a:lnTo>
                    <a:pt x="361" y="984"/>
                  </a:lnTo>
                  <a:lnTo>
                    <a:pt x="263" y="1"/>
                  </a:ln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2"/>
            <p:cNvSpPr/>
            <p:nvPr/>
          </p:nvSpPr>
          <p:spPr>
            <a:xfrm>
              <a:off x="1406000" y="4647200"/>
              <a:ext cx="12325" cy="26650"/>
            </a:xfrm>
            <a:custGeom>
              <a:avLst/>
              <a:gdLst/>
              <a:ahLst/>
              <a:cxnLst/>
              <a:rect l="l" t="t" r="r" b="b"/>
              <a:pathLst>
                <a:path w="493" h="1066" extrusionOk="0">
                  <a:moveTo>
                    <a:pt x="263" y="0"/>
                  </a:moveTo>
                  <a:lnTo>
                    <a:pt x="0" y="66"/>
                  </a:lnTo>
                  <a:lnTo>
                    <a:pt x="213" y="1066"/>
                  </a:lnTo>
                  <a:lnTo>
                    <a:pt x="492" y="1000"/>
                  </a:lnTo>
                  <a:lnTo>
                    <a:pt x="263" y="0"/>
                  </a:ln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2"/>
            <p:cNvSpPr/>
            <p:nvPr/>
          </p:nvSpPr>
          <p:spPr>
            <a:xfrm>
              <a:off x="1524425" y="4580400"/>
              <a:ext cx="58200" cy="62750"/>
            </a:xfrm>
            <a:custGeom>
              <a:avLst/>
              <a:gdLst/>
              <a:ahLst/>
              <a:cxnLst/>
              <a:rect l="l" t="t" r="r" b="b"/>
              <a:pathLst>
                <a:path w="2328" h="2510" extrusionOk="0">
                  <a:moveTo>
                    <a:pt x="2328" y="1"/>
                  </a:moveTo>
                  <a:lnTo>
                    <a:pt x="2033" y="50"/>
                  </a:lnTo>
                  <a:cubicBezTo>
                    <a:pt x="1361" y="148"/>
                    <a:pt x="689" y="246"/>
                    <a:pt x="0" y="345"/>
                  </a:cubicBezTo>
                  <a:cubicBezTo>
                    <a:pt x="345" y="1525"/>
                    <a:pt x="771" y="2476"/>
                    <a:pt x="1230" y="2508"/>
                  </a:cubicBezTo>
                  <a:cubicBezTo>
                    <a:pt x="1235" y="2509"/>
                    <a:pt x="1241" y="2509"/>
                    <a:pt x="1246" y="2509"/>
                  </a:cubicBezTo>
                  <a:cubicBezTo>
                    <a:pt x="1602" y="2509"/>
                    <a:pt x="1973" y="1470"/>
                    <a:pt x="2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2"/>
            <p:cNvSpPr/>
            <p:nvPr/>
          </p:nvSpPr>
          <p:spPr>
            <a:xfrm>
              <a:off x="1519925" y="4576300"/>
              <a:ext cx="67225" cy="70100"/>
            </a:xfrm>
            <a:custGeom>
              <a:avLst/>
              <a:gdLst/>
              <a:ahLst/>
              <a:cxnLst/>
              <a:rect l="l" t="t" r="r" b="b"/>
              <a:pathLst>
                <a:path w="2689" h="2804" extrusionOk="0">
                  <a:moveTo>
                    <a:pt x="2328" y="329"/>
                  </a:moveTo>
                  <a:cubicBezTo>
                    <a:pt x="1787" y="2509"/>
                    <a:pt x="1459" y="2541"/>
                    <a:pt x="1426" y="2541"/>
                  </a:cubicBezTo>
                  <a:cubicBezTo>
                    <a:pt x="1229" y="2525"/>
                    <a:pt x="852" y="2263"/>
                    <a:pt x="361" y="624"/>
                  </a:cubicBezTo>
                  <a:cubicBezTo>
                    <a:pt x="984" y="525"/>
                    <a:pt x="1606" y="443"/>
                    <a:pt x="2246" y="345"/>
                  </a:cubicBezTo>
                  <a:lnTo>
                    <a:pt x="2328" y="329"/>
                  </a:lnTo>
                  <a:close/>
                  <a:moveTo>
                    <a:pt x="2688" y="1"/>
                  </a:moveTo>
                  <a:lnTo>
                    <a:pt x="2197" y="83"/>
                  </a:lnTo>
                  <a:cubicBezTo>
                    <a:pt x="1524" y="181"/>
                    <a:pt x="836" y="279"/>
                    <a:pt x="164" y="361"/>
                  </a:cubicBezTo>
                  <a:lnTo>
                    <a:pt x="0" y="394"/>
                  </a:lnTo>
                  <a:lnTo>
                    <a:pt x="49" y="542"/>
                  </a:lnTo>
                  <a:cubicBezTo>
                    <a:pt x="492" y="2050"/>
                    <a:pt x="918" y="2771"/>
                    <a:pt x="1410" y="2804"/>
                  </a:cubicBezTo>
                  <a:lnTo>
                    <a:pt x="1426" y="2804"/>
                  </a:lnTo>
                  <a:cubicBezTo>
                    <a:pt x="1738" y="2804"/>
                    <a:pt x="2098" y="2459"/>
                    <a:pt x="2639" y="197"/>
                  </a:cubicBezTo>
                  <a:lnTo>
                    <a:pt x="2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2"/>
            <p:cNvSpPr/>
            <p:nvPr/>
          </p:nvSpPr>
          <p:spPr>
            <a:xfrm>
              <a:off x="1560075" y="4622200"/>
              <a:ext cx="8625" cy="23800"/>
            </a:xfrm>
            <a:custGeom>
              <a:avLst/>
              <a:gdLst/>
              <a:ahLst/>
              <a:cxnLst/>
              <a:rect l="l" t="t" r="r" b="b"/>
              <a:pathLst>
                <a:path w="345" h="952" extrusionOk="0">
                  <a:moveTo>
                    <a:pt x="263" y="1"/>
                  </a:moveTo>
                  <a:lnTo>
                    <a:pt x="0" y="33"/>
                  </a:lnTo>
                  <a:lnTo>
                    <a:pt x="66" y="951"/>
                  </a:lnTo>
                  <a:lnTo>
                    <a:pt x="345" y="918"/>
                  </a:lnTo>
                  <a:lnTo>
                    <a:pt x="263" y="1"/>
                  </a:ln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2"/>
            <p:cNvSpPr/>
            <p:nvPr/>
          </p:nvSpPr>
          <p:spPr>
            <a:xfrm>
              <a:off x="1546950" y="4623850"/>
              <a:ext cx="11500" cy="25000"/>
            </a:xfrm>
            <a:custGeom>
              <a:avLst/>
              <a:gdLst/>
              <a:ahLst/>
              <a:cxnLst/>
              <a:rect l="l" t="t" r="r" b="b"/>
              <a:pathLst>
                <a:path w="460" h="1000" extrusionOk="0">
                  <a:moveTo>
                    <a:pt x="263" y="0"/>
                  </a:moveTo>
                  <a:lnTo>
                    <a:pt x="1" y="49"/>
                  </a:lnTo>
                  <a:lnTo>
                    <a:pt x="198" y="1000"/>
                  </a:lnTo>
                  <a:lnTo>
                    <a:pt x="460" y="934"/>
                  </a:lnTo>
                  <a:lnTo>
                    <a:pt x="263" y="0"/>
                  </a:ln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2"/>
            <p:cNvSpPr/>
            <p:nvPr/>
          </p:nvSpPr>
          <p:spPr>
            <a:xfrm>
              <a:off x="772475" y="3596575"/>
              <a:ext cx="214325" cy="660550"/>
            </a:xfrm>
            <a:custGeom>
              <a:avLst/>
              <a:gdLst/>
              <a:ahLst/>
              <a:cxnLst/>
              <a:rect l="l" t="t" r="r" b="b"/>
              <a:pathLst>
                <a:path w="8573" h="26422" extrusionOk="0">
                  <a:moveTo>
                    <a:pt x="2982" y="1"/>
                  </a:moveTo>
                  <a:cubicBezTo>
                    <a:pt x="2890" y="1"/>
                    <a:pt x="2791" y="47"/>
                    <a:pt x="2688" y="162"/>
                  </a:cubicBezTo>
                  <a:cubicBezTo>
                    <a:pt x="2262" y="654"/>
                    <a:pt x="2049" y="1309"/>
                    <a:pt x="1787" y="1883"/>
                  </a:cubicBezTo>
                  <a:cubicBezTo>
                    <a:pt x="787" y="4063"/>
                    <a:pt x="230" y="6407"/>
                    <a:pt x="131" y="8784"/>
                  </a:cubicBezTo>
                  <a:cubicBezTo>
                    <a:pt x="0" y="11734"/>
                    <a:pt x="508" y="14685"/>
                    <a:pt x="1394" y="17488"/>
                  </a:cubicBezTo>
                  <a:cubicBezTo>
                    <a:pt x="2115" y="19717"/>
                    <a:pt x="3049" y="21881"/>
                    <a:pt x="4180" y="23929"/>
                  </a:cubicBezTo>
                  <a:cubicBezTo>
                    <a:pt x="4524" y="24536"/>
                    <a:pt x="4901" y="25159"/>
                    <a:pt x="5278" y="25765"/>
                  </a:cubicBezTo>
                  <a:cubicBezTo>
                    <a:pt x="5311" y="25798"/>
                    <a:pt x="5663" y="26421"/>
                    <a:pt x="5719" y="26421"/>
                  </a:cubicBezTo>
                  <a:cubicBezTo>
                    <a:pt x="5720" y="26421"/>
                    <a:pt x="5720" y="26421"/>
                    <a:pt x="5721" y="26421"/>
                  </a:cubicBezTo>
                  <a:lnTo>
                    <a:pt x="8573" y="25306"/>
                  </a:lnTo>
                  <a:cubicBezTo>
                    <a:pt x="8573" y="25306"/>
                    <a:pt x="4869" y="19127"/>
                    <a:pt x="3754" y="15209"/>
                  </a:cubicBezTo>
                  <a:cubicBezTo>
                    <a:pt x="3016" y="12636"/>
                    <a:pt x="2475" y="9784"/>
                    <a:pt x="2902" y="7112"/>
                  </a:cubicBezTo>
                  <a:cubicBezTo>
                    <a:pt x="3131" y="5620"/>
                    <a:pt x="3606" y="4145"/>
                    <a:pt x="3639" y="2621"/>
                  </a:cubicBezTo>
                  <a:cubicBezTo>
                    <a:pt x="3672" y="1998"/>
                    <a:pt x="3639" y="1375"/>
                    <a:pt x="3541" y="752"/>
                  </a:cubicBezTo>
                  <a:cubicBezTo>
                    <a:pt x="3491" y="466"/>
                    <a:pt x="3271" y="1"/>
                    <a:pt x="2982" y="1"/>
                  </a:cubicBezTo>
                  <a:close/>
                </a:path>
              </a:pathLst>
            </a:custGeom>
            <a:solidFill>
              <a:srgbClr val="FFC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2"/>
            <p:cNvSpPr/>
            <p:nvPr/>
          </p:nvSpPr>
          <p:spPr>
            <a:xfrm>
              <a:off x="769200" y="3593300"/>
              <a:ext cx="222525" cy="667100"/>
            </a:xfrm>
            <a:custGeom>
              <a:avLst/>
              <a:gdLst/>
              <a:ahLst/>
              <a:cxnLst/>
              <a:rect l="l" t="t" r="r" b="b"/>
              <a:pathLst>
                <a:path w="8901" h="26684" extrusionOk="0">
                  <a:moveTo>
                    <a:pt x="3131" y="277"/>
                  </a:moveTo>
                  <a:cubicBezTo>
                    <a:pt x="3131" y="277"/>
                    <a:pt x="3147" y="277"/>
                    <a:pt x="3147" y="293"/>
                  </a:cubicBezTo>
                  <a:cubicBezTo>
                    <a:pt x="3311" y="342"/>
                    <a:pt x="3492" y="654"/>
                    <a:pt x="3541" y="916"/>
                  </a:cubicBezTo>
                  <a:cubicBezTo>
                    <a:pt x="3623" y="1539"/>
                    <a:pt x="3655" y="2145"/>
                    <a:pt x="3623" y="2768"/>
                  </a:cubicBezTo>
                  <a:cubicBezTo>
                    <a:pt x="3573" y="3735"/>
                    <a:pt x="3426" y="4719"/>
                    <a:pt x="3196" y="5669"/>
                  </a:cubicBezTo>
                  <a:cubicBezTo>
                    <a:pt x="3098" y="6178"/>
                    <a:pt x="2967" y="6702"/>
                    <a:pt x="2885" y="7227"/>
                  </a:cubicBezTo>
                  <a:cubicBezTo>
                    <a:pt x="2524" y="9521"/>
                    <a:pt x="2803" y="12111"/>
                    <a:pt x="3737" y="15389"/>
                  </a:cubicBezTo>
                  <a:cubicBezTo>
                    <a:pt x="4754" y="18946"/>
                    <a:pt x="7934" y="24437"/>
                    <a:pt x="8491" y="25372"/>
                  </a:cubicBezTo>
                  <a:lnTo>
                    <a:pt x="5868" y="26404"/>
                  </a:lnTo>
                  <a:cubicBezTo>
                    <a:pt x="5819" y="26339"/>
                    <a:pt x="5737" y="26191"/>
                    <a:pt x="5557" y="25896"/>
                  </a:cubicBezTo>
                  <a:lnTo>
                    <a:pt x="5524" y="25831"/>
                  </a:lnTo>
                  <a:cubicBezTo>
                    <a:pt x="5147" y="25257"/>
                    <a:pt x="4786" y="24651"/>
                    <a:pt x="4426" y="23995"/>
                  </a:cubicBezTo>
                  <a:cubicBezTo>
                    <a:pt x="3295" y="21946"/>
                    <a:pt x="2361" y="19799"/>
                    <a:pt x="1639" y="17586"/>
                  </a:cubicBezTo>
                  <a:cubicBezTo>
                    <a:pt x="689" y="14553"/>
                    <a:pt x="262" y="11652"/>
                    <a:pt x="377" y="8931"/>
                  </a:cubicBezTo>
                  <a:cubicBezTo>
                    <a:pt x="492" y="6555"/>
                    <a:pt x="1049" y="4227"/>
                    <a:pt x="2033" y="2080"/>
                  </a:cubicBezTo>
                  <a:cubicBezTo>
                    <a:pt x="2098" y="1949"/>
                    <a:pt x="2147" y="1817"/>
                    <a:pt x="2213" y="1670"/>
                  </a:cubicBezTo>
                  <a:cubicBezTo>
                    <a:pt x="2377" y="1211"/>
                    <a:pt x="2623" y="785"/>
                    <a:pt x="2918" y="391"/>
                  </a:cubicBezTo>
                  <a:cubicBezTo>
                    <a:pt x="3016" y="293"/>
                    <a:pt x="3082" y="277"/>
                    <a:pt x="3115" y="277"/>
                  </a:cubicBezTo>
                  <a:close/>
                  <a:moveTo>
                    <a:pt x="3115" y="0"/>
                  </a:moveTo>
                  <a:cubicBezTo>
                    <a:pt x="2959" y="0"/>
                    <a:pt x="2814" y="79"/>
                    <a:pt x="2721" y="211"/>
                  </a:cubicBezTo>
                  <a:cubicBezTo>
                    <a:pt x="2393" y="621"/>
                    <a:pt x="2147" y="1080"/>
                    <a:pt x="1967" y="1572"/>
                  </a:cubicBezTo>
                  <a:cubicBezTo>
                    <a:pt x="1918" y="1703"/>
                    <a:pt x="1852" y="1850"/>
                    <a:pt x="1803" y="1981"/>
                  </a:cubicBezTo>
                  <a:cubicBezTo>
                    <a:pt x="787" y="4161"/>
                    <a:pt x="230" y="6522"/>
                    <a:pt x="115" y="8915"/>
                  </a:cubicBezTo>
                  <a:cubicBezTo>
                    <a:pt x="0" y="11669"/>
                    <a:pt x="426" y="14619"/>
                    <a:pt x="1393" y="17668"/>
                  </a:cubicBezTo>
                  <a:cubicBezTo>
                    <a:pt x="2115" y="19913"/>
                    <a:pt x="3049" y="22077"/>
                    <a:pt x="4196" y="24126"/>
                  </a:cubicBezTo>
                  <a:cubicBezTo>
                    <a:pt x="4557" y="24782"/>
                    <a:pt x="4934" y="25388"/>
                    <a:pt x="5295" y="25978"/>
                  </a:cubicBezTo>
                  <a:lnTo>
                    <a:pt x="5327" y="26027"/>
                  </a:lnTo>
                  <a:cubicBezTo>
                    <a:pt x="5655" y="26585"/>
                    <a:pt x="5737" y="26683"/>
                    <a:pt x="5835" y="26683"/>
                  </a:cubicBezTo>
                  <a:cubicBezTo>
                    <a:pt x="5852" y="26683"/>
                    <a:pt x="5868" y="26683"/>
                    <a:pt x="5885" y="26667"/>
                  </a:cubicBezTo>
                  <a:cubicBezTo>
                    <a:pt x="5983" y="26634"/>
                    <a:pt x="6442" y="26454"/>
                    <a:pt x="8753" y="25552"/>
                  </a:cubicBezTo>
                  <a:lnTo>
                    <a:pt x="8901" y="25503"/>
                  </a:lnTo>
                  <a:lnTo>
                    <a:pt x="8819" y="25355"/>
                  </a:lnTo>
                  <a:cubicBezTo>
                    <a:pt x="8770" y="25290"/>
                    <a:pt x="5098" y="19143"/>
                    <a:pt x="4000" y="15307"/>
                  </a:cubicBezTo>
                  <a:cubicBezTo>
                    <a:pt x="3082" y="12062"/>
                    <a:pt x="2819" y="9505"/>
                    <a:pt x="3164" y="7259"/>
                  </a:cubicBezTo>
                  <a:cubicBezTo>
                    <a:pt x="3246" y="6735"/>
                    <a:pt x="3360" y="6210"/>
                    <a:pt x="3475" y="5702"/>
                  </a:cubicBezTo>
                  <a:cubicBezTo>
                    <a:pt x="3705" y="4735"/>
                    <a:pt x="3852" y="3752"/>
                    <a:pt x="3918" y="2768"/>
                  </a:cubicBezTo>
                  <a:cubicBezTo>
                    <a:pt x="3934" y="2129"/>
                    <a:pt x="3901" y="1490"/>
                    <a:pt x="3819" y="867"/>
                  </a:cubicBezTo>
                  <a:cubicBezTo>
                    <a:pt x="3770" y="588"/>
                    <a:pt x="3557" y="113"/>
                    <a:pt x="3229" y="14"/>
                  </a:cubicBezTo>
                  <a:cubicBezTo>
                    <a:pt x="3191" y="5"/>
                    <a:pt x="3153" y="0"/>
                    <a:pt x="3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2"/>
            <p:cNvSpPr/>
            <p:nvPr/>
          </p:nvSpPr>
          <p:spPr>
            <a:xfrm>
              <a:off x="833925" y="1289625"/>
              <a:ext cx="634800" cy="859575"/>
            </a:xfrm>
            <a:custGeom>
              <a:avLst/>
              <a:gdLst/>
              <a:ahLst/>
              <a:cxnLst/>
              <a:rect l="l" t="t" r="r" b="b"/>
              <a:pathLst>
                <a:path w="25392" h="34383" extrusionOk="0">
                  <a:moveTo>
                    <a:pt x="16542" y="0"/>
                  </a:moveTo>
                  <a:cubicBezTo>
                    <a:pt x="13328" y="0"/>
                    <a:pt x="10365" y="2028"/>
                    <a:pt x="9016" y="5091"/>
                  </a:cubicBezTo>
                  <a:cubicBezTo>
                    <a:pt x="8033" y="7304"/>
                    <a:pt x="7443" y="10418"/>
                    <a:pt x="8393" y="14434"/>
                  </a:cubicBezTo>
                  <a:cubicBezTo>
                    <a:pt x="8393" y="14434"/>
                    <a:pt x="11098" y="20876"/>
                    <a:pt x="6935" y="24269"/>
                  </a:cubicBezTo>
                  <a:cubicBezTo>
                    <a:pt x="2771" y="27662"/>
                    <a:pt x="1" y="31055"/>
                    <a:pt x="149" y="34382"/>
                  </a:cubicBezTo>
                  <a:cubicBezTo>
                    <a:pt x="149" y="34382"/>
                    <a:pt x="2750" y="30165"/>
                    <a:pt x="5688" y="30165"/>
                  </a:cubicBezTo>
                  <a:cubicBezTo>
                    <a:pt x="5964" y="30165"/>
                    <a:pt x="6244" y="30203"/>
                    <a:pt x="6525" y="30284"/>
                  </a:cubicBezTo>
                  <a:cubicBezTo>
                    <a:pt x="7581" y="30598"/>
                    <a:pt x="8949" y="31018"/>
                    <a:pt x="10403" y="31018"/>
                  </a:cubicBezTo>
                  <a:cubicBezTo>
                    <a:pt x="13435" y="31018"/>
                    <a:pt x="16838" y="29189"/>
                    <a:pt x="18556" y="20745"/>
                  </a:cubicBezTo>
                  <a:lnTo>
                    <a:pt x="25391" y="10975"/>
                  </a:lnTo>
                  <a:cubicBezTo>
                    <a:pt x="25391" y="10975"/>
                    <a:pt x="24916" y="1632"/>
                    <a:pt x="18163" y="174"/>
                  </a:cubicBezTo>
                  <a:cubicBezTo>
                    <a:pt x="17620" y="57"/>
                    <a:pt x="17078" y="0"/>
                    <a:pt x="16542" y="0"/>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2"/>
            <p:cNvSpPr/>
            <p:nvPr/>
          </p:nvSpPr>
          <p:spPr>
            <a:xfrm>
              <a:off x="831075" y="1286000"/>
              <a:ext cx="640925" cy="874675"/>
            </a:xfrm>
            <a:custGeom>
              <a:avLst/>
              <a:gdLst/>
              <a:ahLst/>
              <a:cxnLst/>
              <a:rect l="l" t="t" r="r" b="b"/>
              <a:pathLst>
                <a:path w="25637" h="34987" extrusionOk="0">
                  <a:moveTo>
                    <a:pt x="16670" y="269"/>
                  </a:moveTo>
                  <a:cubicBezTo>
                    <a:pt x="17211" y="269"/>
                    <a:pt x="17736" y="319"/>
                    <a:pt x="18260" y="433"/>
                  </a:cubicBezTo>
                  <a:cubicBezTo>
                    <a:pt x="24604" y="1794"/>
                    <a:pt x="25325" y="10366"/>
                    <a:pt x="25374" y="11071"/>
                  </a:cubicBezTo>
                  <a:lnTo>
                    <a:pt x="18555" y="20808"/>
                  </a:lnTo>
                  <a:lnTo>
                    <a:pt x="18539" y="20857"/>
                  </a:lnTo>
                  <a:cubicBezTo>
                    <a:pt x="17555" y="25692"/>
                    <a:pt x="15900" y="28839"/>
                    <a:pt x="13621" y="30200"/>
                  </a:cubicBezTo>
                  <a:cubicBezTo>
                    <a:pt x="12602" y="30817"/>
                    <a:pt x="11537" y="31029"/>
                    <a:pt x="10512" y="31029"/>
                  </a:cubicBezTo>
                  <a:cubicBezTo>
                    <a:pt x="9113" y="31029"/>
                    <a:pt x="7791" y="30634"/>
                    <a:pt x="6770" y="30331"/>
                  </a:cubicBezTo>
                  <a:lnTo>
                    <a:pt x="6672" y="30298"/>
                  </a:lnTo>
                  <a:cubicBezTo>
                    <a:pt x="6370" y="30209"/>
                    <a:pt x="6071" y="30168"/>
                    <a:pt x="5777" y="30168"/>
                  </a:cubicBezTo>
                  <a:cubicBezTo>
                    <a:pt x="3309" y="30168"/>
                    <a:pt x="1126" y="33014"/>
                    <a:pt x="394" y="34068"/>
                  </a:cubicBezTo>
                  <a:cubicBezTo>
                    <a:pt x="492" y="31265"/>
                    <a:pt x="2705" y="28135"/>
                    <a:pt x="7130" y="24512"/>
                  </a:cubicBezTo>
                  <a:cubicBezTo>
                    <a:pt x="11327" y="21086"/>
                    <a:pt x="8655" y="14563"/>
                    <a:pt x="8638" y="14530"/>
                  </a:cubicBezTo>
                  <a:cubicBezTo>
                    <a:pt x="7835" y="11120"/>
                    <a:pt x="8048" y="7990"/>
                    <a:pt x="9245" y="5269"/>
                  </a:cubicBezTo>
                  <a:cubicBezTo>
                    <a:pt x="10605" y="2187"/>
                    <a:pt x="13572" y="269"/>
                    <a:pt x="16670" y="269"/>
                  </a:cubicBezTo>
                  <a:close/>
                  <a:moveTo>
                    <a:pt x="16691" y="1"/>
                  </a:moveTo>
                  <a:cubicBezTo>
                    <a:pt x="13470" y="1"/>
                    <a:pt x="10404" y="1994"/>
                    <a:pt x="8999" y="5154"/>
                  </a:cubicBezTo>
                  <a:cubicBezTo>
                    <a:pt x="7770" y="7941"/>
                    <a:pt x="7573" y="11120"/>
                    <a:pt x="8376" y="14612"/>
                  </a:cubicBezTo>
                  <a:cubicBezTo>
                    <a:pt x="8393" y="14677"/>
                    <a:pt x="10999" y="21004"/>
                    <a:pt x="6967" y="24299"/>
                  </a:cubicBezTo>
                  <a:cubicBezTo>
                    <a:pt x="2229" y="28167"/>
                    <a:pt x="0" y="31511"/>
                    <a:pt x="115" y="34544"/>
                  </a:cubicBezTo>
                  <a:lnTo>
                    <a:pt x="131" y="34986"/>
                  </a:lnTo>
                  <a:lnTo>
                    <a:pt x="377" y="34609"/>
                  </a:lnTo>
                  <a:cubicBezTo>
                    <a:pt x="392" y="34564"/>
                    <a:pt x="2964" y="30459"/>
                    <a:pt x="5782" y="30459"/>
                  </a:cubicBezTo>
                  <a:cubicBezTo>
                    <a:pt x="6050" y="30459"/>
                    <a:pt x="6319" y="30496"/>
                    <a:pt x="6590" y="30577"/>
                  </a:cubicBezTo>
                  <a:lnTo>
                    <a:pt x="6688" y="30593"/>
                  </a:lnTo>
                  <a:cubicBezTo>
                    <a:pt x="7724" y="30904"/>
                    <a:pt x="9075" y="31307"/>
                    <a:pt x="10513" y="31307"/>
                  </a:cubicBezTo>
                  <a:cubicBezTo>
                    <a:pt x="11576" y="31307"/>
                    <a:pt x="12686" y="31087"/>
                    <a:pt x="13753" y="30446"/>
                  </a:cubicBezTo>
                  <a:cubicBezTo>
                    <a:pt x="16097" y="29036"/>
                    <a:pt x="17785" y="25840"/>
                    <a:pt x="18785" y="20955"/>
                  </a:cubicBezTo>
                  <a:lnTo>
                    <a:pt x="25604" y="11202"/>
                  </a:lnTo>
                  <a:lnTo>
                    <a:pt x="25636" y="11153"/>
                  </a:lnTo>
                  <a:lnTo>
                    <a:pt x="25636" y="11104"/>
                  </a:lnTo>
                  <a:cubicBezTo>
                    <a:pt x="25636" y="11022"/>
                    <a:pt x="25095" y="1646"/>
                    <a:pt x="18309" y="171"/>
                  </a:cubicBezTo>
                  <a:cubicBezTo>
                    <a:pt x="17770" y="56"/>
                    <a:pt x="17228" y="1"/>
                    <a:pt x="16691" y="1"/>
                  </a:cubicBezTo>
                  <a:close/>
                </a:path>
              </a:pathLst>
            </a:custGeom>
            <a:solidFill>
              <a:srgbClr val="E857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2"/>
            <p:cNvSpPr/>
            <p:nvPr/>
          </p:nvSpPr>
          <p:spPr>
            <a:xfrm>
              <a:off x="1340025" y="1527900"/>
              <a:ext cx="139750" cy="65525"/>
            </a:xfrm>
            <a:custGeom>
              <a:avLst/>
              <a:gdLst/>
              <a:ahLst/>
              <a:cxnLst/>
              <a:rect l="l" t="t" r="r" b="b"/>
              <a:pathLst>
                <a:path w="5590" h="2621" extrusionOk="0">
                  <a:moveTo>
                    <a:pt x="3276" y="1"/>
                  </a:moveTo>
                  <a:cubicBezTo>
                    <a:pt x="3076" y="1"/>
                    <a:pt x="2868" y="12"/>
                    <a:pt x="2656" y="35"/>
                  </a:cubicBezTo>
                  <a:cubicBezTo>
                    <a:pt x="1164" y="199"/>
                    <a:pt x="0" y="887"/>
                    <a:pt x="82" y="1592"/>
                  </a:cubicBezTo>
                  <a:cubicBezTo>
                    <a:pt x="139" y="2205"/>
                    <a:pt x="1115" y="2620"/>
                    <a:pt x="2361" y="2620"/>
                  </a:cubicBezTo>
                  <a:cubicBezTo>
                    <a:pt x="2547" y="2620"/>
                    <a:pt x="2739" y="2611"/>
                    <a:pt x="2934" y="2592"/>
                  </a:cubicBezTo>
                  <a:cubicBezTo>
                    <a:pt x="4426" y="2428"/>
                    <a:pt x="5590" y="1723"/>
                    <a:pt x="5508" y="1018"/>
                  </a:cubicBezTo>
                  <a:cubicBezTo>
                    <a:pt x="5451" y="413"/>
                    <a:pt x="4500" y="1"/>
                    <a:pt x="3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2"/>
            <p:cNvSpPr/>
            <p:nvPr/>
          </p:nvSpPr>
          <p:spPr>
            <a:xfrm>
              <a:off x="1337550" y="1524550"/>
              <a:ext cx="145925" cy="72250"/>
            </a:xfrm>
            <a:custGeom>
              <a:avLst/>
              <a:gdLst/>
              <a:ahLst/>
              <a:cxnLst/>
              <a:rect l="l" t="t" r="r" b="b"/>
              <a:pathLst>
                <a:path w="5837" h="2890" extrusionOk="0">
                  <a:moveTo>
                    <a:pt x="3361" y="267"/>
                  </a:moveTo>
                  <a:cubicBezTo>
                    <a:pt x="4509" y="267"/>
                    <a:pt x="5426" y="644"/>
                    <a:pt x="5476" y="1169"/>
                  </a:cubicBezTo>
                  <a:cubicBezTo>
                    <a:pt x="5541" y="1792"/>
                    <a:pt x="4410" y="2431"/>
                    <a:pt x="3017" y="2578"/>
                  </a:cubicBezTo>
                  <a:cubicBezTo>
                    <a:pt x="2818" y="2599"/>
                    <a:pt x="2623" y="2609"/>
                    <a:pt x="2433" y="2609"/>
                  </a:cubicBezTo>
                  <a:cubicBezTo>
                    <a:pt x="1293" y="2609"/>
                    <a:pt x="369" y="2246"/>
                    <a:pt x="312" y="1726"/>
                  </a:cubicBezTo>
                  <a:cubicBezTo>
                    <a:pt x="280" y="1431"/>
                    <a:pt x="509" y="1119"/>
                    <a:pt x="952" y="857"/>
                  </a:cubicBezTo>
                  <a:cubicBezTo>
                    <a:pt x="1509" y="546"/>
                    <a:pt x="2132" y="349"/>
                    <a:pt x="2771" y="300"/>
                  </a:cubicBezTo>
                  <a:cubicBezTo>
                    <a:pt x="2968" y="284"/>
                    <a:pt x="3164" y="267"/>
                    <a:pt x="3361" y="267"/>
                  </a:cubicBezTo>
                  <a:close/>
                  <a:moveTo>
                    <a:pt x="3392" y="0"/>
                  </a:moveTo>
                  <a:cubicBezTo>
                    <a:pt x="3181" y="0"/>
                    <a:pt x="2963" y="12"/>
                    <a:pt x="2738" y="38"/>
                  </a:cubicBezTo>
                  <a:cubicBezTo>
                    <a:pt x="2066" y="87"/>
                    <a:pt x="1394" y="300"/>
                    <a:pt x="804" y="628"/>
                  </a:cubicBezTo>
                  <a:cubicBezTo>
                    <a:pt x="263" y="956"/>
                    <a:pt x="1" y="1349"/>
                    <a:pt x="34" y="1742"/>
                  </a:cubicBezTo>
                  <a:cubicBezTo>
                    <a:pt x="116" y="2431"/>
                    <a:pt x="1116" y="2890"/>
                    <a:pt x="2410" y="2890"/>
                  </a:cubicBezTo>
                  <a:cubicBezTo>
                    <a:pt x="2624" y="2890"/>
                    <a:pt x="2837" y="2873"/>
                    <a:pt x="3033" y="2857"/>
                  </a:cubicBezTo>
                  <a:cubicBezTo>
                    <a:pt x="4640" y="2677"/>
                    <a:pt x="5836" y="1923"/>
                    <a:pt x="5754" y="1136"/>
                  </a:cubicBezTo>
                  <a:cubicBezTo>
                    <a:pt x="5684" y="459"/>
                    <a:pt x="4691" y="0"/>
                    <a:pt x="3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2"/>
            <p:cNvSpPr/>
            <p:nvPr/>
          </p:nvSpPr>
          <p:spPr>
            <a:xfrm>
              <a:off x="668800" y="1952875"/>
              <a:ext cx="1503525" cy="2411200"/>
            </a:xfrm>
            <a:custGeom>
              <a:avLst/>
              <a:gdLst/>
              <a:ahLst/>
              <a:cxnLst/>
              <a:rect l="l" t="t" r="r" b="b"/>
              <a:pathLst>
                <a:path w="60141" h="96448" extrusionOk="0">
                  <a:moveTo>
                    <a:pt x="41208" y="14261"/>
                  </a:moveTo>
                  <a:lnTo>
                    <a:pt x="47994" y="23735"/>
                  </a:lnTo>
                  <a:lnTo>
                    <a:pt x="43306" y="30193"/>
                  </a:lnTo>
                  <a:cubicBezTo>
                    <a:pt x="43306" y="30193"/>
                    <a:pt x="43125" y="30162"/>
                    <a:pt x="42836" y="30162"/>
                  </a:cubicBezTo>
                  <a:cubicBezTo>
                    <a:pt x="42210" y="30162"/>
                    <a:pt x="41077" y="30308"/>
                    <a:pt x="40159" y="31226"/>
                  </a:cubicBezTo>
                  <a:lnTo>
                    <a:pt x="40159" y="22227"/>
                  </a:lnTo>
                  <a:cubicBezTo>
                    <a:pt x="40159" y="22227"/>
                    <a:pt x="40161" y="22227"/>
                    <a:pt x="40164" y="22227"/>
                  </a:cubicBezTo>
                  <a:cubicBezTo>
                    <a:pt x="40337" y="22227"/>
                    <a:pt x="44630" y="22149"/>
                    <a:pt x="41208" y="14261"/>
                  </a:cubicBezTo>
                  <a:close/>
                  <a:moveTo>
                    <a:pt x="40159" y="31980"/>
                  </a:moveTo>
                  <a:lnTo>
                    <a:pt x="41347" y="38559"/>
                  </a:lnTo>
                  <a:lnTo>
                    <a:pt x="40159" y="32570"/>
                  </a:lnTo>
                  <a:lnTo>
                    <a:pt x="40159" y="31980"/>
                  </a:lnTo>
                  <a:close/>
                  <a:moveTo>
                    <a:pt x="27226" y="1"/>
                  </a:moveTo>
                  <a:lnTo>
                    <a:pt x="27226" y="4738"/>
                  </a:lnTo>
                  <a:cubicBezTo>
                    <a:pt x="27226" y="4738"/>
                    <a:pt x="26554" y="4508"/>
                    <a:pt x="25355" y="4508"/>
                  </a:cubicBezTo>
                  <a:cubicBezTo>
                    <a:pt x="24134" y="4508"/>
                    <a:pt x="22368" y="4746"/>
                    <a:pt x="20211" y="5705"/>
                  </a:cubicBezTo>
                  <a:cubicBezTo>
                    <a:pt x="19408" y="6066"/>
                    <a:pt x="18359" y="6754"/>
                    <a:pt x="17260" y="7606"/>
                  </a:cubicBezTo>
                  <a:cubicBezTo>
                    <a:pt x="14671" y="9590"/>
                    <a:pt x="12327" y="11884"/>
                    <a:pt x="10294" y="14441"/>
                  </a:cubicBezTo>
                  <a:cubicBezTo>
                    <a:pt x="5606" y="20260"/>
                    <a:pt x="0" y="26997"/>
                    <a:pt x="279" y="31423"/>
                  </a:cubicBezTo>
                  <a:cubicBezTo>
                    <a:pt x="375" y="32943"/>
                    <a:pt x="1656" y="33884"/>
                    <a:pt x="2974" y="33884"/>
                  </a:cubicBezTo>
                  <a:cubicBezTo>
                    <a:pt x="3688" y="33884"/>
                    <a:pt x="4414" y="33607"/>
                    <a:pt x="4967" y="32996"/>
                  </a:cubicBezTo>
                  <a:lnTo>
                    <a:pt x="19670" y="16687"/>
                  </a:lnTo>
                  <a:lnTo>
                    <a:pt x="19670" y="16687"/>
                  </a:lnTo>
                  <a:cubicBezTo>
                    <a:pt x="19670" y="16687"/>
                    <a:pt x="18293" y="20752"/>
                    <a:pt x="21473" y="22686"/>
                  </a:cubicBezTo>
                  <a:lnTo>
                    <a:pt x="20834" y="32619"/>
                  </a:lnTo>
                  <a:cubicBezTo>
                    <a:pt x="20834" y="32619"/>
                    <a:pt x="11753" y="53125"/>
                    <a:pt x="11671" y="95365"/>
                  </a:cubicBezTo>
                  <a:lnTo>
                    <a:pt x="21227" y="95365"/>
                  </a:lnTo>
                  <a:lnTo>
                    <a:pt x="29144" y="46732"/>
                  </a:lnTo>
                  <a:lnTo>
                    <a:pt x="30308" y="46732"/>
                  </a:lnTo>
                  <a:lnTo>
                    <a:pt x="41749" y="96447"/>
                  </a:lnTo>
                  <a:cubicBezTo>
                    <a:pt x="42224" y="96283"/>
                    <a:pt x="42700" y="96119"/>
                    <a:pt x="43175" y="95955"/>
                  </a:cubicBezTo>
                  <a:cubicBezTo>
                    <a:pt x="45650" y="95070"/>
                    <a:pt x="48158" y="94234"/>
                    <a:pt x="50617" y="93316"/>
                  </a:cubicBezTo>
                  <a:cubicBezTo>
                    <a:pt x="51108" y="93136"/>
                    <a:pt x="51600" y="92939"/>
                    <a:pt x="52092" y="92743"/>
                  </a:cubicBezTo>
                  <a:lnTo>
                    <a:pt x="41410" y="38879"/>
                  </a:lnTo>
                  <a:lnTo>
                    <a:pt x="41410" y="38879"/>
                  </a:lnTo>
                  <a:cubicBezTo>
                    <a:pt x="41597" y="38827"/>
                    <a:pt x="46516" y="37413"/>
                    <a:pt x="45503" y="34390"/>
                  </a:cubicBezTo>
                  <a:cubicBezTo>
                    <a:pt x="45503" y="34390"/>
                    <a:pt x="60140" y="27915"/>
                    <a:pt x="56862" y="22260"/>
                  </a:cubicBezTo>
                  <a:cubicBezTo>
                    <a:pt x="52423" y="14611"/>
                    <a:pt x="46271" y="4299"/>
                    <a:pt x="35399" y="4299"/>
                  </a:cubicBezTo>
                  <a:cubicBezTo>
                    <a:pt x="34669" y="4299"/>
                    <a:pt x="33917" y="4346"/>
                    <a:pt x="33144" y="4443"/>
                  </a:cubicBezTo>
                  <a:lnTo>
                    <a:pt x="32996" y="1"/>
                  </a:ln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2"/>
            <p:cNvSpPr/>
            <p:nvPr/>
          </p:nvSpPr>
          <p:spPr>
            <a:xfrm>
              <a:off x="665525" y="1949200"/>
              <a:ext cx="1444100" cy="2418950"/>
            </a:xfrm>
            <a:custGeom>
              <a:avLst/>
              <a:gdLst/>
              <a:ahLst/>
              <a:cxnLst/>
              <a:rect l="l" t="t" r="r" b="b"/>
              <a:pathLst>
                <a:path w="57764" h="96758" extrusionOk="0">
                  <a:moveTo>
                    <a:pt x="41896" y="15441"/>
                  </a:moveTo>
                  <a:lnTo>
                    <a:pt x="47961" y="23882"/>
                  </a:lnTo>
                  <a:lnTo>
                    <a:pt x="43372" y="30193"/>
                  </a:lnTo>
                  <a:cubicBezTo>
                    <a:pt x="43229" y="30177"/>
                    <a:pt x="43086" y="30170"/>
                    <a:pt x="42943" y="30170"/>
                  </a:cubicBezTo>
                  <a:cubicBezTo>
                    <a:pt x="42037" y="30170"/>
                    <a:pt x="41143" y="30481"/>
                    <a:pt x="40421" y="31062"/>
                  </a:cubicBezTo>
                  <a:lnTo>
                    <a:pt x="40421" y="22505"/>
                  </a:lnTo>
                  <a:cubicBezTo>
                    <a:pt x="41175" y="22456"/>
                    <a:pt x="41847" y="22063"/>
                    <a:pt x="42273" y="21440"/>
                  </a:cubicBezTo>
                  <a:cubicBezTo>
                    <a:pt x="43077" y="20227"/>
                    <a:pt x="42962" y="18211"/>
                    <a:pt x="41896" y="15441"/>
                  </a:cubicBezTo>
                  <a:close/>
                  <a:moveTo>
                    <a:pt x="40700" y="13277"/>
                  </a:moveTo>
                  <a:lnTo>
                    <a:pt x="41208" y="14474"/>
                  </a:lnTo>
                  <a:cubicBezTo>
                    <a:pt x="42962" y="18506"/>
                    <a:pt x="42634" y="20407"/>
                    <a:pt x="42044" y="21276"/>
                  </a:cubicBezTo>
                  <a:cubicBezTo>
                    <a:pt x="41651" y="21866"/>
                    <a:pt x="40995" y="22227"/>
                    <a:pt x="40290" y="22243"/>
                  </a:cubicBezTo>
                  <a:lnTo>
                    <a:pt x="40159" y="22243"/>
                  </a:lnTo>
                  <a:lnTo>
                    <a:pt x="40159" y="31717"/>
                  </a:lnTo>
                  <a:lnTo>
                    <a:pt x="40388" y="31471"/>
                  </a:lnTo>
                  <a:cubicBezTo>
                    <a:pt x="41279" y="30581"/>
                    <a:pt x="42392" y="30446"/>
                    <a:pt x="42991" y="30446"/>
                  </a:cubicBezTo>
                  <a:cubicBezTo>
                    <a:pt x="43252" y="30446"/>
                    <a:pt x="43416" y="30472"/>
                    <a:pt x="43421" y="30472"/>
                  </a:cubicBezTo>
                  <a:lnTo>
                    <a:pt x="43503" y="30488"/>
                  </a:lnTo>
                  <a:lnTo>
                    <a:pt x="48289" y="23882"/>
                  </a:lnTo>
                  <a:lnTo>
                    <a:pt x="40700" y="13277"/>
                  </a:lnTo>
                  <a:close/>
                  <a:moveTo>
                    <a:pt x="33012" y="295"/>
                  </a:moveTo>
                  <a:lnTo>
                    <a:pt x="33143" y="4770"/>
                  </a:lnTo>
                  <a:lnTo>
                    <a:pt x="33291" y="4737"/>
                  </a:lnTo>
                  <a:cubicBezTo>
                    <a:pt x="34045" y="4643"/>
                    <a:pt x="34778" y="4598"/>
                    <a:pt x="35492" y="4598"/>
                  </a:cubicBezTo>
                  <a:cubicBezTo>
                    <a:pt x="46468" y="4598"/>
                    <a:pt x="52693" y="15271"/>
                    <a:pt x="56894" y="22489"/>
                  </a:cubicBezTo>
                  <a:cubicBezTo>
                    <a:pt x="57386" y="23325"/>
                    <a:pt x="57485" y="24358"/>
                    <a:pt x="57157" y="25276"/>
                  </a:cubicBezTo>
                  <a:cubicBezTo>
                    <a:pt x="55665" y="29914"/>
                    <a:pt x="45699" y="34373"/>
                    <a:pt x="45601" y="34422"/>
                  </a:cubicBezTo>
                  <a:lnTo>
                    <a:pt x="45486" y="34471"/>
                  </a:lnTo>
                  <a:lnTo>
                    <a:pt x="45519" y="34586"/>
                  </a:lnTo>
                  <a:cubicBezTo>
                    <a:pt x="45732" y="35176"/>
                    <a:pt x="45683" y="35815"/>
                    <a:pt x="45388" y="36372"/>
                  </a:cubicBezTo>
                  <a:cubicBezTo>
                    <a:pt x="44601" y="37848"/>
                    <a:pt x="42257" y="38684"/>
                    <a:pt x="41651" y="38864"/>
                  </a:cubicBezTo>
                  <a:lnTo>
                    <a:pt x="40421" y="32111"/>
                  </a:lnTo>
                  <a:lnTo>
                    <a:pt x="40159" y="32127"/>
                  </a:lnTo>
                  <a:lnTo>
                    <a:pt x="40159" y="32750"/>
                  </a:lnTo>
                  <a:lnTo>
                    <a:pt x="41405" y="39061"/>
                  </a:lnTo>
                  <a:lnTo>
                    <a:pt x="41437" y="39192"/>
                  </a:lnTo>
                  <a:lnTo>
                    <a:pt x="52059" y="92808"/>
                  </a:lnTo>
                  <a:cubicBezTo>
                    <a:pt x="51600" y="92988"/>
                    <a:pt x="51141" y="93168"/>
                    <a:pt x="50682" y="93332"/>
                  </a:cubicBezTo>
                  <a:cubicBezTo>
                    <a:pt x="49092" y="93939"/>
                    <a:pt x="47453" y="94512"/>
                    <a:pt x="45863" y="95053"/>
                  </a:cubicBezTo>
                  <a:cubicBezTo>
                    <a:pt x="44994" y="95365"/>
                    <a:pt x="44126" y="95660"/>
                    <a:pt x="43257" y="95971"/>
                  </a:cubicBezTo>
                  <a:cubicBezTo>
                    <a:pt x="42765" y="96151"/>
                    <a:pt x="42355" y="96299"/>
                    <a:pt x="41978" y="96414"/>
                  </a:cubicBezTo>
                  <a:lnTo>
                    <a:pt x="30570" y="46863"/>
                  </a:lnTo>
                  <a:lnTo>
                    <a:pt x="30554" y="46748"/>
                  </a:lnTo>
                  <a:lnTo>
                    <a:pt x="29160" y="46748"/>
                  </a:lnTo>
                  <a:lnTo>
                    <a:pt x="21243" y="95381"/>
                  </a:lnTo>
                  <a:lnTo>
                    <a:pt x="11949" y="95381"/>
                  </a:lnTo>
                  <a:cubicBezTo>
                    <a:pt x="12048" y="53764"/>
                    <a:pt x="20997" y="33029"/>
                    <a:pt x="21096" y="32816"/>
                  </a:cubicBezTo>
                  <a:lnTo>
                    <a:pt x="21751" y="22768"/>
                  </a:lnTo>
                  <a:lnTo>
                    <a:pt x="21686" y="22719"/>
                  </a:lnTo>
                  <a:cubicBezTo>
                    <a:pt x="18653" y="20850"/>
                    <a:pt x="19932" y="16916"/>
                    <a:pt x="19932" y="16867"/>
                  </a:cubicBezTo>
                  <a:lnTo>
                    <a:pt x="20145" y="16260"/>
                  </a:lnTo>
                  <a:lnTo>
                    <a:pt x="5016" y="33061"/>
                  </a:lnTo>
                  <a:cubicBezTo>
                    <a:pt x="4512" y="33612"/>
                    <a:pt x="3807" y="33912"/>
                    <a:pt x="3086" y="33912"/>
                  </a:cubicBezTo>
                  <a:cubicBezTo>
                    <a:pt x="2799" y="33912"/>
                    <a:pt x="2510" y="33864"/>
                    <a:pt x="2229" y="33766"/>
                  </a:cubicBezTo>
                  <a:cubicBezTo>
                    <a:pt x="1279" y="33438"/>
                    <a:pt x="607" y="32570"/>
                    <a:pt x="557" y="31570"/>
                  </a:cubicBezTo>
                  <a:cubicBezTo>
                    <a:pt x="295" y="27390"/>
                    <a:pt x="5426" y="21030"/>
                    <a:pt x="9966" y="15408"/>
                  </a:cubicBezTo>
                  <a:lnTo>
                    <a:pt x="10540" y="14703"/>
                  </a:lnTo>
                  <a:cubicBezTo>
                    <a:pt x="12572" y="12146"/>
                    <a:pt x="14900" y="9851"/>
                    <a:pt x="17490" y="7868"/>
                  </a:cubicBezTo>
                  <a:cubicBezTo>
                    <a:pt x="18703" y="6950"/>
                    <a:pt x="19686" y="6311"/>
                    <a:pt x="20407" y="5999"/>
                  </a:cubicBezTo>
                  <a:cubicBezTo>
                    <a:pt x="22545" y="5052"/>
                    <a:pt x="24296" y="4821"/>
                    <a:pt x="25502" y="4821"/>
                  </a:cubicBezTo>
                  <a:cubicBezTo>
                    <a:pt x="26654" y="4821"/>
                    <a:pt x="27308" y="5032"/>
                    <a:pt x="27324" y="5032"/>
                  </a:cubicBezTo>
                  <a:lnTo>
                    <a:pt x="27505" y="5082"/>
                  </a:lnTo>
                  <a:lnTo>
                    <a:pt x="27505" y="295"/>
                  </a:lnTo>
                  <a:close/>
                  <a:moveTo>
                    <a:pt x="27226" y="0"/>
                  </a:moveTo>
                  <a:lnTo>
                    <a:pt x="27226" y="4705"/>
                  </a:lnTo>
                  <a:cubicBezTo>
                    <a:pt x="26943" y="4630"/>
                    <a:pt x="26348" y="4512"/>
                    <a:pt x="25487" y="4512"/>
                  </a:cubicBezTo>
                  <a:cubicBezTo>
                    <a:pt x="24253" y="4512"/>
                    <a:pt x="22475" y="4755"/>
                    <a:pt x="20293" y="5721"/>
                  </a:cubicBezTo>
                  <a:cubicBezTo>
                    <a:pt x="19555" y="6049"/>
                    <a:pt x="18539" y="6688"/>
                    <a:pt x="17309" y="7639"/>
                  </a:cubicBezTo>
                  <a:cubicBezTo>
                    <a:pt x="14720" y="9638"/>
                    <a:pt x="12359" y="11933"/>
                    <a:pt x="10310" y="14507"/>
                  </a:cubicBezTo>
                  <a:lnTo>
                    <a:pt x="9737" y="15211"/>
                  </a:lnTo>
                  <a:cubicBezTo>
                    <a:pt x="5180" y="20866"/>
                    <a:pt x="0" y="27275"/>
                    <a:pt x="279" y="31570"/>
                  </a:cubicBezTo>
                  <a:cubicBezTo>
                    <a:pt x="344" y="32684"/>
                    <a:pt x="1066" y="33635"/>
                    <a:pt x="2131" y="33996"/>
                  </a:cubicBezTo>
                  <a:cubicBezTo>
                    <a:pt x="2443" y="34109"/>
                    <a:pt x="2768" y="34164"/>
                    <a:pt x="3091" y="34164"/>
                  </a:cubicBezTo>
                  <a:cubicBezTo>
                    <a:pt x="3885" y="34164"/>
                    <a:pt x="4665" y="33832"/>
                    <a:pt x="5213" y="33225"/>
                  </a:cubicBezTo>
                  <a:lnTo>
                    <a:pt x="19539" y="17309"/>
                  </a:lnTo>
                  <a:lnTo>
                    <a:pt x="19539" y="17309"/>
                  </a:lnTo>
                  <a:cubicBezTo>
                    <a:pt x="19293" y="18506"/>
                    <a:pt x="18998" y="21342"/>
                    <a:pt x="21456" y="22899"/>
                  </a:cubicBezTo>
                  <a:lnTo>
                    <a:pt x="20834" y="32717"/>
                  </a:lnTo>
                  <a:cubicBezTo>
                    <a:pt x="20473" y="33520"/>
                    <a:pt x="11753" y="54337"/>
                    <a:pt x="11671" y="95512"/>
                  </a:cubicBezTo>
                  <a:lnTo>
                    <a:pt x="11671" y="95643"/>
                  </a:lnTo>
                  <a:lnTo>
                    <a:pt x="21473" y="95643"/>
                  </a:lnTo>
                  <a:lnTo>
                    <a:pt x="29390" y="47027"/>
                  </a:lnTo>
                  <a:lnTo>
                    <a:pt x="30324" y="47027"/>
                  </a:lnTo>
                  <a:lnTo>
                    <a:pt x="41782" y="96758"/>
                  </a:lnTo>
                  <a:lnTo>
                    <a:pt x="41913" y="96725"/>
                  </a:lnTo>
                  <a:cubicBezTo>
                    <a:pt x="42323" y="96594"/>
                    <a:pt x="42782" y="96447"/>
                    <a:pt x="43355" y="96233"/>
                  </a:cubicBezTo>
                  <a:cubicBezTo>
                    <a:pt x="44224" y="95922"/>
                    <a:pt x="45093" y="95627"/>
                    <a:pt x="45961" y="95316"/>
                  </a:cubicBezTo>
                  <a:cubicBezTo>
                    <a:pt x="47551" y="94775"/>
                    <a:pt x="49191" y="94201"/>
                    <a:pt x="50780" y="93594"/>
                  </a:cubicBezTo>
                  <a:cubicBezTo>
                    <a:pt x="51289" y="93414"/>
                    <a:pt x="51780" y="93217"/>
                    <a:pt x="52272" y="93021"/>
                  </a:cubicBezTo>
                  <a:lnTo>
                    <a:pt x="52370" y="92988"/>
                  </a:lnTo>
                  <a:lnTo>
                    <a:pt x="41700" y="39126"/>
                  </a:lnTo>
                  <a:cubicBezTo>
                    <a:pt x="42290" y="38946"/>
                    <a:pt x="44765" y="38110"/>
                    <a:pt x="45617" y="36487"/>
                  </a:cubicBezTo>
                  <a:cubicBezTo>
                    <a:pt x="45945" y="35914"/>
                    <a:pt x="46011" y="35225"/>
                    <a:pt x="45814" y="34602"/>
                  </a:cubicBezTo>
                  <a:cubicBezTo>
                    <a:pt x="46978" y="34078"/>
                    <a:pt x="55944" y="29882"/>
                    <a:pt x="57419" y="25358"/>
                  </a:cubicBezTo>
                  <a:cubicBezTo>
                    <a:pt x="57763" y="24341"/>
                    <a:pt x="57665" y="23243"/>
                    <a:pt x="57124" y="22342"/>
                  </a:cubicBezTo>
                  <a:cubicBezTo>
                    <a:pt x="52880" y="15072"/>
                    <a:pt x="46630" y="4315"/>
                    <a:pt x="35528" y="4315"/>
                  </a:cubicBezTo>
                  <a:cubicBezTo>
                    <a:pt x="34839" y="4315"/>
                    <a:pt x="34132" y="4356"/>
                    <a:pt x="33406" y="4442"/>
                  </a:cubicBezTo>
                  <a:lnTo>
                    <a:pt x="33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2"/>
            <p:cNvSpPr/>
            <p:nvPr/>
          </p:nvSpPr>
          <p:spPr>
            <a:xfrm>
              <a:off x="1352717" y="1952872"/>
              <a:ext cx="140984" cy="97560"/>
            </a:xfrm>
            <a:custGeom>
              <a:avLst/>
              <a:gdLst/>
              <a:ahLst/>
              <a:cxnLst/>
              <a:rect l="l" t="t" r="r" b="b"/>
              <a:pathLst>
                <a:path w="5902" h="3902" extrusionOk="0">
                  <a:moveTo>
                    <a:pt x="0" y="1"/>
                  </a:moveTo>
                  <a:lnTo>
                    <a:pt x="0" y="2558"/>
                  </a:lnTo>
                  <a:cubicBezTo>
                    <a:pt x="361" y="2623"/>
                    <a:pt x="689" y="2689"/>
                    <a:pt x="1049" y="2754"/>
                  </a:cubicBezTo>
                  <a:cubicBezTo>
                    <a:pt x="1738" y="2902"/>
                    <a:pt x="2426" y="3099"/>
                    <a:pt x="3115" y="3263"/>
                  </a:cubicBezTo>
                  <a:cubicBezTo>
                    <a:pt x="4033" y="3492"/>
                    <a:pt x="4967" y="3705"/>
                    <a:pt x="5901" y="3902"/>
                  </a:cubicBezTo>
                  <a:lnTo>
                    <a:pt x="5770" y="1"/>
                  </a:lnTo>
                  <a:close/>
                </a:path>
              </a:pathLst>
            </a:custGeom>
            <a:solidFill>
              <a:srgbClr val="FFA2A1">
                <a:alpha val="44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2"/>
            <p:cNvSpPr/>
            <p:nvPr/>
          </p:nvSpPr>
          <p:spPr>
            <a:xfrm>
              <a:off x="1169550" y="1554450"/>
              <a:ext cx="510200" cy="454350"/>
            </a:xfrm>
            <a:custGeom>
              <a:avLst/>
              <a:gdLst/>
              <a:ahLst/>
              <a:cxnLst/>
              <a:rect l="l" t="t" r="r" b="b"/>
              <a:pathLst>
                <a:path w="20408" h="18174" extrusionOk="0">
                  <a:moveTo>
                    <a:pt x="10037" y="0"/>
                  </a:moveTo>
                  <a:cubicBezTo>
                    <a:pt x="9959" y="0"/>
                    <a:pt x="9881" y="2"/>
                    <a:pt x="9803" y="5"/>
                  </a:cubicBezTo>
                  <a:cubicBezTo>
                    <a:pt x="6147" y="186"/>
                    <a:pt x="3344" y="4202"/>
                    <a:pt x="3443" y="9053"/>
                  </a:cubicBezTo>
                  <a:cubicBezTo>
                    <a:pt x="3009" y="8680"/>
                    <a:pt x="2489" y="8475"/>
                    <a:pt x="1985" y="8475"/>
                  </a:cubicBezTo>
                  <a:cubicBezTo>
                    <a:pt x="1669" y="8475"/>
                    <a:pt x="1360" y="8555"/>
                    <a:pt x="1082" y="8726"/>
                  </a:cubicBezTo>
                  <a:cubicBezTo>
                    <a:pt x="181" y="9299"/>
                    <a:pt x="0" y="10627"/>
                    <a:pt x="673" y="11709"/>
                  </a:cubicBezTo>
                  <a:cubicBezTo>
                    <a:pt x="1139" y="12459"/>
                    <a:pt x="1904" y="12886"/>
                    <a:pt x="2630" y="12886"/>
                  </a:cubicBezTo>
                  <a:cubicBezTo>
                    <a:pt x="2951" y="12886"/>
                    <a:pt x="3265" y="12803"/>
                    <a:pt x="3541" y="12627"/>
                  </a:cubicBezTo>
                  <a:cubicBezTo>
                    <a:pt x="3689" y="12528"/>
                    <a:pt x="3820" y="12414"/>
                    <a:pt x="3918" y="12266"/>
                  </a:cubicBezTo>
                  <a:cubicBezTo>
                    <a:pt x="4969" y="15738"/>
                    <a:pt x="7521" y="18173"/>
                    <a:pt x="10417" y="18173"/>
                  </a:cubicBezTo>
                  <a:cubicBezTo>
                    <a:pt x="10501" y="18173"/>
                    <a:pt x="10586" y="18171"/>
                    <a:pt x="10671" y="18167"/>
                  </a:cubicBezTo>
                  <a:cubicBezTo>
                    <a:pt x="13671" y="18036"/>
                    <a:pt x="16048" y="15348"/>
                    <a:pt x="16802" y="11725"/>
                  </a:cubicBezTo>
                  <a:cubicBezTo>
                    <a:pt x="16949" y="11856"/>
                    <a:pt x="17113" y="11971"/>
                    <a:pt x="17293" y="12037"/>
                  </a:cubicBezTo>
                  <a:cubicBezTo>
                    <a:pt x="17493" y="12115"/>
                    <a:pt x="17700" y="12153"/>
                    <a:pt x="17908" y="12153"/>
                  </a:cubicBezTo>
                  <a:cubicBezTo>
                    <a:pt x="18736" y="12153"/>
                    <a:pt x="19565" y="11555"/>
                    <a:pt x="19932" y="10611"/>
                  </a:cubicBezTo>
                  <a:cubicBezTo>
                    <a:pt x="20408" y="9430"/>
                    <a:pt x="19982" y="8152"/>
                    <a:pt x="18982" y="7759"/>
                  </a:cubicBezTo>
                  <a:cubicBezTo>
                    <a:pt x="18786" y="7682"/>
                    <a:pt x="18584" y="7646"/>
                    <a:pt x="18382" y="7646"/>
                  </a:cubicBezTo>
                  <a:cubicBezTo>
                    <a:pt x="17887" y="7646"/>
                    <a:pt x="17389" y="7862"/>
                    <a:pt x="16982" y="8234"/>
                  </a:cubicBezTo>
                  <a:cubicBezTo>
                    <a:pt x="16565" y="3584"/>
                    <a:pt x="13544" y="0"/>
                    <a:pt x="10037" y="0"/>
                  </a:cubicBez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2"/>
            <p:cNvSpPr/>
            <p:nvPr/>
          </p:nvSpPr>
          <p:spPr>
            <a:xfrm>
              <a:off x="1165050" y="1551150"/>
              <a:ext cx="518400" cy="461175"/>
            </a:xfrm>
            <a:custGeom>
              <a:avLst/>
              <a:gdLst/>
              <a:ahLst/>
              <a:cxnLst/>
              <a:rect l="l" t="t" r="r" b="b"/>
              <a:pathLst>
                <a:path w="20736" h="18447" extrusionOk="0">
                  <a:moveTo>
                    <a:pt x="10239" y="278"/>
                  </a:moveTo>
                  <a:cubicBezTo>
                    <a:pt x="13656" y="278"/>
                    <a:pt x="16615" y="3776"/>
                    <a:pt x="17014" y="8382"/>
                  </a:cubicBezTo>
                  <a:lnTo>
                    <a:pt x="17047" y="8661"/>
                  </a:lnTo>
                  <a:lnTo>
                    <a:pt x="17244" y="8464"/>
                  </a:lnTo>
                  <a:cubicBezTo>
                    <a:pt x="17624" y="8107"/>
                    <a:pt x="18093" y="7920"/>
                    <a:pt x="18543" y="7920"/>
                  </a:cubicBezTo>
                  <a:cubicBezTo>
                    <a:pt x="18734" y="7920"/>
                    <a:pt x="18921" y="7953"/>
                    <a:pt x="19096" y="8022"/>
                  </a:cubicBezTo>
                  <a:cubicBezTo>
                    <a:pt x="20030" y="8382"/>
                    <a:pt x="20407" y="9579"/>
                    <a:pt x="19981" y="10693"/>
                  </a:cubicBezTo>
                  <a:cubicBezTo>
                    <a:pt x="19638" y="11590"/>
                    <a:pt x="18850" y="12158"/>
                    <a:pt x="18077" y="12158"/>
                  </a:cubicBezTo>
                  <a:cubicBezTo>
                    <a:pt x="17889" y="12158"/>
                    <a:pt x="17702" y="12124"/>
                    <a:pt x="17523" y="12054"/>
                  </a:cubicBezTo>
                  <a:cubicBezTo>
                    <a:pt x="17359" y="11972"/>
                    <a:pt x="17195" y="11874"/>
                    <a:pt x="17064" y="11759"/>
                  </a:cubicBezTo>
                  <a:lnTo>
                    <a:pt x="16883" y="11595"/>
                  </a:lnTo>
                  <a:lnTo>
                    <a:pt x="16850" y="11824"/>
                  </a:lnTo>
                  <a:cubicBezTo>
                    <a:pt x="16096" y="15480"/>
                    <a:pt x="13703" y="18020"/>
                    <a:pt x="10835" y="18168"/>
                  </a:cubicBezTo>
                  <a:cubicBezTo>
                    <a:pt x="10758" y="18171"/>
                    <a:pt x="10681" y="18173"/>
                    <a:pt x="10604" y="18173"/>
                  </a:cubicBezTo>
                  <a:cubicBezTo>
                    <a:pt x="7825" y="18173"/>
                    <a:pt x="5282" y="15874"/>
                    <a:pt x="4229" y="12349"/>
                  </a:cubicBezTo>
                  <a:lnTo>
                    <a:pt x="4164" y="12103"/>
                  </a:lnTo>
                  <a:lnTo>
                    <a:pt x="4000" y="12316"/>
                  </a:lnTo>
                  <a:cubicBezTo>
                    <a:pt x="3901" y="12447"/>
                    <a:pt x="3770" y="12562"/>
                    <a:pt x="3639" y="12644"/>
                  </a:cubicBezTo>
                  <a:cubicBezTo>
                    <a:pt x="3377" y="12805"/>
                    <a:pt x="3083" y="12886"/>
                    <a:pt x="2786" y="12886"/>
                  </a:cubicBezTo>
                  <a:cubicBezTo>
                    <a:pt x="2600" y="12886"/>
                    <a:pt x="2412" y="12855"/>
                    <a:pt x="2229" y="12792"/>
                  </a:cubicBezTo>
                  <a:cubicBezTo>
                    <a:pt x="1705" y="12611"/>
                    <a:pt x="1246" y="12251"/>
                    <a:pt x="967" y="11775"/>
                  </a:cubicBezTo>
                  <a:cubicBezTo>
                    <a:pt x="328" y="10759"/>
                    <a:pt x="492" y="9497"/>
                    <a:pt x="1328" y="8972"/>
                  </a:cubicBezTo>
                  <a:cubicBezTo>
                    <a:pt x="1574" y="8821"/>
                    <a:pt x="1853" y="8747"/>
                    <a:pt x="2143" y="8747"/>
                  </a:cubicBezTo>
                  <a:cubicBezTo>
                    <a:pt x="2608" y="8747"/>
                    <a:pt x="3100" y="8937"/>
                    <a:pt x="3524" y="9300"/>
                  </a:cubicBezTo>
                  <a:lnTo>
                    <a:pt x="3754" y="9497"/>
                  </a:lnTo>
                  <a:lnTo>
                    <a:pt x="3754" y="9185"/>
                  </a:lnTo>
                  <a:cubicBezTo>
                    <a:pt x="3655" y="4366"/>
                    <a:pt x="6393" y="449"/>
                    <a:pt x="9983" y="285"/>
                  </a:cubicBezTo>
                  <a:cubicBezTo>
                    <a:pt x="10068" y="281"/>
                    <a:pt x="10154" y="278"/>
                    <a:pt x="10239" y="278"/>
                  </a:cubicBezTo>
                  <a:close/>
                  <a:moveTo>
                    <a:pt x="10192" y="1"/>
                  </a:moveTo>
                  <a:cubicBezTo>
                    <a:pt x="10112" y="1"/>
                    <a:pt x="10031" y="3"/>
                    <a:pt x="9950" y="6"/>
                  </a:cubicBezTo>
                  <a:cubicBezTo>
                    <a:pt x="6294" y="187"/>
                    <a:pt x="3475" y="4071"/>
                    <a:pt x="3459" y="8907"/>
                  </a:cubicBezTo>
                  <a:cubicBezTo>
                    <a:pt x="3042" y="8619"/>
                    <a:pt x="2577" y="8468"/>
                    <a:pt x="2131" y="8468"/>
                  </a:cubicBezTo>
                  <a:cubicBezTo>
                    <a:pt x="1788" y="8468"/>
                    <a:pt x="1456" y="8558"/>
                    <a:pt x="1164" y="8743"/>
                  </a:cubicBezTo>
                  <a:cubicBezTo>
                    <a:pt x="197" y="9349"/>
                    <a:pt x="0" y="10775"/>
                    <a:pt x="721" y="11906"/>
                  </a:cubicBezTo>
                  <a:cubicBezTo>
                    <a:pt x="1049" y="12447"/>
                    <a:pt x="1541" y="12841"/>
                    <a:pt x="2147" y="13037"/>
                  </a:cubicBezTo>
                  <a:cubicBezTo>
                    <a:pt x="2355" y="13113"/>
                    <a:pt x="2570" y="13150"/>
                    <a:pt x="2785" y="13150"/>
                  </a:cubicBezTo>
                  <a:cubicBezTo>
                    <a:pt x="3130" y="13150"/>
                    <a:pt x="3474" y="13055"/>
                    <a:pt x="3787" y="12873"/>
                  </a:cubicBezTo>
                  <a:cubicBezTo>
                    <a:pt x="3869" y="12808"/>
                    <a:pt x="3967" y="12742"/>
                    <a:pt x="4049" y="12660"/>
                  </a:cubicBezTo>
                  <a:cubicBezTo>
                    <a:pt x="5180" y="16168"/>
                    <a:pt x="7770" y="18447"/>
                    <a:pt x="10605" y="18447"/>
                  </a:cubicBezTo>
                  <a:lnTo>
                    <a:pt x="10835" y="18430"/>
                  </a:lnTo>
                  <a:cubicBezTo>
                    <a:pt x="13736" y="18299"/>
                    <a:pt x="16228" y="15758"/>
                    <a:pt x="17047" y="12103"/>
                  </a:cubicBezTo>
                  <a:cubicBezTo>
                    <a:pt x="17162" y="12185"/>
                    <a:pt x="17277" y="12251"/>
                    <a:pt x="17408" y="12300"/>
                  </a:cubicBezTo>
                  <a:cubicBezTo>
                    <a:pt x="17622" y="12386"/>
                    <a:pt x="17844" y="12426"/>
                    <a:pt x="18066" y="12426"/>
                  </a:cubicBezTo>
                  <a:cubicBezTo>
                    <a:pt x="18945" y="12426"/>
                    <a:pt x="19821" y="11787"/>
                    <a:pt x="20227" y="10792"/>
                  </a:cubicBezTo>
                  <a:cubicBezTo>
                    <a:pt x="20735" y="9546"/>
                    <a:pt x="20260" y="8169"/>
                    <a:pt x="19211" y="7759"/>
                  </a:cubicBezTo>
                  <a:cubicBezTo>
                    <a:pt x="18992" y="7685"/>
                    <a:pt x="18768" y="7648"/>
                    <a:pt x="18547" y="7648"/>
                  </a:cubicBezTo>
                  <a:cubicBezTo>
                    <a:pt x="18088" y="7648"/>
                    <a:pt x="17642" y="7805"/>
                    <a:pt x="17277" y="8104"/>
                  </a:cubicBezTo>
                  <a:cubicBezTo>
                    <a:pt x="16764" y="3473"/>
                    <a:pt x="13713" y="1"/>
                    <a:pt x="10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2"/>
            <p:cNvSpPr/>
            <p:nvPr/>
          </p:nvSpPr>
          <p:spPr>
            <a:xfrm>
              <a:off x="1272400" y="1554525"/>
              <a:ext cx="308175" cy="152100"/>
            </a:xfrm>
            <a:custGeom>
              <a:avLst/>
              <a:gdLst/>
              <a:ahLst/>
              <a:cxnLst/>
              <a:rect l="l" t="t" r="r" b="b"/>
              <a:pathLst>
                <a:path w="12327" h="6084" extrusionOk="0">
                  <a:moveTo>
                    <a:pt x="5826" y="1"/>
                  </a:moveTo>
                  <a:cubicBezTo>
                    <a:pt x="5780" y="1"/>
                    <a:pt x="5734" y="1"/>
                    <a:pt x="5689" y="2"/>
                  </a:cubicBezTo>
                  <a:cubicBezTo>
                    <a:pt x="3148" y="134"/>
                    <a:pt x="1017" y="2117"/>
                    <a:pt x="1" y="4920"/>
                  </a:cubicBezTo>
                  <a:cubicBezTo>
                    <a:pt x="447" y="5315"/>
                    <a:pt x="1113" y="5514"/>
                    <a:pt x="1887" y="5514"/>
                  </a:cubicBezTo>
                  <a:cubicBezTo>
                    <a:pt x="2845" y="5514"/>
                    <a:pt x="3970" y="5209"/>
                    <a:pt x="5049" y="4592"/>
                  </a:cubicBezTo>
                  <a:cubicBezTo>
                    <a:pt x="5934" y="4084"/>
                    <a:pt x="6705" y="3379"/>
                    <a:pt x="7295" y="2543"/>
                  </a:cubicBezTo>
                  <a:lnTo>
                    <a:pt x="7295" y="2723"/>
                  </a:lnTo>
                  <a:cubicBezTo>
                    <a:pt x="7295" y="4576"/>
                    <a:pt x="8786" y="6084"/>
                    <a:pt x="10655" y="6084"/>
                  </a:cubicBezTo>
                  <a:cubicBezTo>
                    <a:pt x="11245" y="6084"/>
                    <a:pt x="11819" y="5936"/>
                    <a:pt x="12327" y="5641"/>
                  </a:cubicBezTo>
                  <a:cubicBezTo>
                    <a:pt x="11540" y="3215"/>
                    <a:pt x="9999" y="1330"/>
                    <a:pt x="8131" y="494"/>
                  </a:cubicBezTo>
                  <a:lnTo>
                    <a:pt x="7852" y="379"/>
                  </a:lnTo>
                  <a:cubicBezTo>
                    <a:pt x="7206" y="118"/>
                    <a:pt x="6517" y="1"/>
                    <a:pt x="58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2"/>
            <p:cNvSpPr/>
            <p:nvPr/>
          </p:nvSpPr>
          <p:spPr>
            <a:xfrm>
              <a:off x="1267900" y="1551175"/>
              <a:ext cx="317200" cy="159150"/>
            </a:xfrm>
            <a:custGeom>
              <a:avLst/>
              <a:gdLst/>
              <a:ahLst/>
              <a:cxnLst/>
              <a:rect l="l" t="t" r="r" b="b"/>
              <a:pathLst>
                <a:path w="12688" h="6366" extrusionOk="0">
                  <a:moveTo>
                    <a:pt x="6107" y="279"/>
                  </a:moveTo>
                  <a:cubicBezTo>
                    <a:pt x="6748" y="279"/>
                    <a:pt x="7385" y="397"/>
                    <a:pt x="7983" y="645"/>
                  </a:cubicBezTo>
                  <a:lnTo>
                    <a:pt x="8245" y="743"/>
                  </a:lnTo>
                  <a:cubicBezTo>
                    <a:pt x="10065" y="1562"/>
                    <a:pt x="11556" y="3366"/>
                    <a:pt x="12343" y="5709"/>
                  </a:cubicBezTo>
                  <a:cubicBezTo>
                    <a:pt x="11884" y="5955"/>
                    <a:pt x="11360" y="6086"/>
                    <a:pt x="10835" y="6086"/>
                  </a:cubicBezTo>
                  <a:cubicBezTo>
                    <a:pt x="9048" y="6086"/>
                    <a:pt x="7606" y="4644"/>
                    <a:pt x="7606" y="2857"/>
                  </a:cubicBezTo>
                  <a:lnTo>
                    <a:pt x="7606" y="2726"/>
                  </a:lnTo>
                  <a:lnTo>
                    <a:pt x="7639" y="2169"/>
                  </a:lnTo>
                  <a:lnTo>
                    <a:pt x="7639" y="2169"/>
                  </a:lnTo>
                  <a:lnTo>
                    <a:pt x="7360" y="2595"/>
                  </a:lnTo>
                  <a:cubicBezTo>
                    <a:pt x="6786" y="3431"/>
                    <a:pt x="6032" y="4120"/>
                    <a:pt x="5164" y="4611"/>
                  </a:cubicBezTo>
                  <a:cubicBezTo>
                    <a:pt x="4109" y="5210"/>
                    <a:pt x="2993" y="5522"/>
                    <a:pt x="2047" y="5522"/>
                  </a:cubicBezTo>
                  <a:cubicBezTo>
                    <a:pt x="1361" y="5522"/>
                    <a:pt x="765" y="5358"/>
                    <a:pt x="345" y="5021"/>
                  </a:cubicBezTo>
                  <a:cubicBezTo>
                    <a:pt x="1377" y="2202"/>
                    <a:pt x="3508" y="399"/>
                    <a:pt x="5869" y="284"/>
                  </a:cubicBezTo>
                  <a:cubicBezTo>
                    <a:pt x="5948" y="280"/>
                    <a:pt x="6028" y="279"/>
                    <a:pt x="6107" y="279"/>
                  </a:cubicBezTo>
                  <a:close/>
                  <a:moveTo>
                    <a:pt x="6080" y="0"/>
                  </a:moveTo>
                  <a:cubicBezTo>
                    <a:pt x="6004" y="0"/>
                    <a:pt x="5928" y="2"/>
                    <a:pt x="5852" y="5"/>
                  </a:cubicBezTo>
                  <a:cubicBezTo>
                    <a:pt x="3344" y="120"/>
                    <a:pt x="1115" y="2054"/>
                    <a:pt x="33" y="5021"/>
                  </a:cubicBezTo>
                  <a:lnTo>
                    <a:pt x="0" y="5103"/>
                  </a:lnTo>
                  <a:lnTo>
                    <a:pt x="82" y="5169"/>
                  </a:lnTo>
                  <a:cubicBezTo>
                    <a:pt x="556" y="5584"/>
                    <a:pt x="1250" y="5789"/>
                    <a:pt x="2046" y="5789"/>
                  </a:cubicBezTo>
                  <a:cubicBezTo>
                    <a:pt x="3041" y="5789"/>
                    <a:pt x="4195" y="5469"/>
                    <a:pt x="5278" y="4841"/>
                  </a:cubicBezTo>
                  <a:cubicBezTo>
                    <a:pt x="6065" y="4398"/>
                    <a:pt x="6770" y="3808"/>
                    <a:pt x="7327" y="3087"/>
                  </a:cubicBezTo>
                  <a:cubicBezTo>
                    <a:pt x="7458" y="4923"/>
                    <a:pt x="8983" y="6349"/>
                    <a:pt x="10835" y="6365"/>
                  </a:cubicBezTo>
                  <a:cubicBezTo>
                    <a:pt x="11442" y="6365"/>
                    <a:pt x="12048" y="6201"/>
                    <a:pt x="12589" y="5890"/>
                  </a:cubicBezTo>
                  <a:lnTo>
                    <a:pt x="12687" y="5824"/>
                  </a:lnTo>
                  <a:lnTo>
                    <a:pt x="12638" y="5726"/>
                  </a:lnTo>
                  <a:cubicBezTo>
                    <a:pt x="11835" y="3267"/>
                    <a:pt x="10278" y="1366"/>
                    <a:pt x="8360" y="497"/>
                  </a:cubicBezTo>
                  <a:lnTo>
                    <a:pt x="8081" y="382"/>
                  </a:lnTo>
                  <a:cubicBezTo>
                    <a:pt x="7447" y="132"/>
                    <a:pt x="6760" y="0"/>
                    <a:pt x="6080" y="0"/>
                  </a:cubicBezTo>
                  <a:close/>
                </a:path>
              </a:pathLst>
            </a:custGeom>
            <a:solidFill>
              <a:srgbClr val="FF6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2"/>
            <p:cNvSpPr/>
            <p:nvPr/>
          </p:nvSpPr>
          <p:spPr>
            <a:xfrm>
              <a:off x="1209300" y="1801675"/>
              <a:ext cx="42225" cy="34025"/>
            </a:xfrm>
            <a:custGeom>
              <a:avLst/>
              <a:gdLst/>
              <a:ahLst/>
              <a:cxnLst/>
              <a:rect l="l" t="t" r="r" b="b"/>
              <a:pathLst>
                <a:path w="1689" h="1361" extrusionOk="0">
                  <a:moveTo>
                    <a:pt x="148" y="0"/>
                  </a:moveTo>
                  <a:lnTo>
                    <a:pt x="0" y="213"/>
                  </a:lnTo>
                  <a:lnTo>
                    <a:pt x="1525" y="1361"/>
                  </a:lnTo>
                  <a:lnTo>
                    <a:pt x="1689" y="1148"/>
                  </a:lnTo>
                  <a:lnTo>
                    <a:pt x="1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2"/>
            <p:cNvSpPr/>
            <p:nvPr/>
          </p:nvSpPr>
          <p:spPr>
            <a:xfrm>
              <a:off x="1605550" y="1781175"/>
              <a:ext cx="34450" cy="42650"/>
            </a:xfrm>
            <a:custGeom>
              <a:avLst/>
              <a:gdLst/>
              <a:ahLst/>
              <a:cxnLst/>
              <a:rect l="l" t="t" r="r" b="b"/>
              <a:pathLst>
                <a:path w="1378" h="1706" extrusionOk="0">
                  <a:moveTo>
                    <a:pt x="1148" y="1"/>
                  </a:moveTo>
                  <a:lnTo>
                    <a:pt x="1" y="1542"/>
                  </a:lnTo>
                  <a:lnTo>
                    <a:pt x="230" y="1706"/>
                  </a:lnTo>
                  <a:lnTo>
                    <a:pt x="1378" y="165"/>
                  </a:lnTo>
                  <a:lnTo>
                    <a:pt x="11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2"/>
            <p:cNvSpPr/>
            <p:nvPr/>
          </p:nvSpPr>
          <p:spPr>
            <a:xfrm>
              <a:off x="1469925" y="1842250"/>
              <a:ext cx="93450" cy="87700"/>
            </a:xfrm>
            <a:custGeom>
              <a:avLst/>
              <a:gdLst/>
              <a:ahLst/>
              <a:cxnLst/>
              <a:rect l="l" t="t" r="r" b="b"/>
              <a:pathLst>
                <a:path w="3738" h="3508" extrusionOk="0">
                  <a:moveTo>
                    <a:pt x="1881" y="0"/>
                  </a:moveTo>
                  <a:cubicBezTo>
                    <a:pt x="1801" y="0"/>
                    <a:pt x="1721" y="6"/>
                    <a:pt x="1639" y="17"/>
                  </a:cubicBezTo>
                  <a:cubicBezTo>
                    <a:pt x="672" y="131"/>
                    <a:pt x="0" y="1016"/>
                    <a:pt x="115" y="1983"/>
                  </a:cubicBezTo>
                  <a:cubicBezTo>
                    <a:pt x="235" y="2856"/>
                    <a:pt x="991" y="3507"/>
                    <a:pt x="1849" y="3507"/>
                  </a:cubicBezTo>
                  <a:cubicBezTo>
                    <a:pt x="1926" y="3507"/>
                    <a:pt x="2004" y="3502"/>
                    <a:pt x="2082" y="3491"/>
                  </a:cubicBezTo>
                  <a:cubicBezTo>
                    <a:pt x="3049" y="3377"/>
                    <a:pt x="3738" y="2492"/>
                    <a:pt x="3606" y="1525"/>
                  </a:cubicBezTo>
                  <a:cubicBezTo>
                    <a:pt x="3501" y="639"/>
                    <a:pt x="2750" y="0"/>
                    <a:pt x="1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2"/>
            <p:cNvSpPr/>
            <p:nvPr/>
          </p:nvSpPr>
          <p:spPr>
            <a:xfrm>
              <a:off x="1294950" y="1844700"/>
              <a:ext cx="93450" cy="88025"/>
            </a:xfrm>
            <a:custGeom>
              <a:avLst/>
              <a:gdLst/>
              <a:ahLst/>
              <a:cxnLst/>
              <a:rect l="l" t="t" r="r" b="b"/>
              <a:pathLst>
                <a:path w="3738" h="3521" extrusionOk="0">
                  <a:moveTo>
                    <a:pt x="1876" y="1"/>
                  </a:moveTo>
                  <a:cubicBezTo>
                    <a:pt x="1798" y="1"/>
                    <a:pt x="1719" y="6"/>
                    <a:pt x="1639" y="17"/>
                  </a:cubicBezTo>
                  <a:cubicBezTo>
                    <a:pt x="672" y="132"/>
                    <a:pt x="0" y="1017"/>
                    <a:pt x="115" y="1984"/>
                  </a:cubicBezTo>
                  <a:cubicBezTo>
                    <a:pt x="236" y="2879"/>
                    <a:pt x="1003" y="3521"/>
                    <a:pt x="1870" y="3521"/>
                  </a:cubicBezTo>
                  <a:cubicBezTo>
                    <a:pt x="1940" y="3521"/>
                    <a:pt x="2011" y="3517"/>
                    <a:pt x="2082" y="3508"/>
                  </a:cubicBezTo>
                  <a:cubicBezTo>
                    <a:pt x="3049" y="3377"/>
                    <a:pt x="3737" y="2492"/>
                    <a:pt x="3606" y="1541"/>
                  </a:cubicBezTo>
                  <a:cubicBezTo>
                    <a:pt x="3501" y="654"/>
                    <a:pt x="2747" y="1"/>
                    <a:pt x="1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2"/>
            <p:cNvSpPr/>
            <p:nvPr/>
          </p:nvSpPr>
          <p:spPr>
            <a:xfrm>
              <a:off x="1390425" y="1872075"/>
              <a:ext cx="81150" cy="43150"/>
            </a:xfrm>
            <a:custGeom>
              <a:avLst/>
              <a:gdLst/>
              <a:ahLst/>
              <a:cxnLst/>
              <a:rect l="l" t="t" r="r" b="b"/>
              <a:pathLst>
                <a:path w="3246" h="1726" extrusionOk="0">
                  <a:moveTo>
                    <a:pt x="1803" y="1"/>
                  </a:moveTo>
                  <a:cubicBezTo>
                    <a:pt x="1732" y="1"/>
                    <a:pt x="1661" y="2"/>
                    <a:pt x="1590" y="4"/>
                  </a:cubicBezTo>
                  <a:cubicBezTo>
                    <a:pt x="1066" y="4"/>
                    <a:pt x="525" y="69"/>
                    <a:pt x="0" y="184"/>
                  </a:cubicBezTo>
                  <a:cubicBezTo>
                    <a:pt x="0" y="184"/>
                    <a:pt x="334" y="1726"/>
                    <a:pt x="1534" y="1726"/>
                  </a:cubicBezTo>
                  <a:cubicBezTo>
                    <a:pt x="1553" y="1726"/>
                    <a:pt x="1571" y="1726"/>
                    <a:pt x="1590" y="1725"/>
                  </a:cubicBezTo>
                  <a:cubicBezTo>
                    <a:pt x="2902" y="1676"/>
                    <a:pt x="3148" y="381"/>
                    <a:pt x="3246" y="135"/>
                  </a:cubicBezTo>
                  <a:cubicBezTo>
                    <a:pt x="2774" y="49"/>
                    <a:pt x="2289" y="1"/>
                    <a:pt x="18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2"/>
            <p:cNvSpPr/>
            <p:nvPr/>
          </p:nvSpPr>
          <p:spPr>
            <a:xfrm>
              <a:off x="1378550" y="1859450"/>
              <a:ext cx="102875" cy="38550"/>
            </a:xfrm>
            <a:custGeom>
              <a:avLst/>
              <a:gdLst/>
              <a:ahLst/>
              <a:cxnLst/>
              <a:rect l="l" t="t" r="r" b="b"/>
              <a:pathLst>
                <a:path w="4115" h="1542" extrusionOk="0">
                  <a:moveTo>
                    <a:pt x="262" y="1"/>
                  </a:moveTo>
                  <a:lnTo>
                    <a:pt x="0" y="50"/>
                  </a:lnTo>
                  <a:cubicBezTo>
                    <a:pt x="148" y="755"/>
                    <a:pt x="984" y="1541"/>
                    <a:pt x="1983" y="1541"/>
                  </a:cubicBezTo>
                  <a:lnTo>
                    <a:pt x="2033" y="1541"/>
                  </a:lnTo>
                  <a:cubicBezTo>
                    <a:pt x="3082" y="1509"/>
                    <a:pt x="3737" y="1099"/>
                    <a:pt x="4114" y="246"/>
                  </a:cubicBezTo>
                  <a:lnTo>
                    <a:pt x="3868" y="132"/>
                  </a:lnTo>
                  <a:cubicBezTo>
                    <a:pt x="3524" y="902"/>
                    <a:pt x="2967" y="1246"/>
                    <a:pt x="2016" y="1263"/>
                  </a:cubicBezTo>
                  <a:lnTo>
                    <a:pt x="1983" y="1263"/>
                  </a:lnTo>
                  <a:cubicBezTo>
                    <a:pt x="1147" y="1263"/>
                    <a:pt x="377" y="607"/>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2"/>
            <p:cNvSpPr/>
            <p:nvPr/>
          </p:nvSpPr>
          <p:spPr>
            <a:xfrm>
              <a:off x="1419525" y="1809450"/>
              <a:ext cx="18450" cy="47975"/>
            </a:xfrm>
            <a:custGeom>
              <a:avLst/>
              <a:gdLst/>
              <a:ahLst/>
              <a:cxnLst/>
              <a:rect l="l" t="t" r="r" b="b"/>
              <a:pathLst>
                <a:path w="738" h="1919" extrusionOk="0">
                  <a:moveTo>
                    <a:pt x="328" y="1"/>
                  </a:moveTo>
                  <a:lnTo>
                    <a:pt x="0" y="1919"/>
                  </a:lnTo>
                  <a:lnTo>
                    <a:pt x="738" y="1771"/>
                  </a:lnTo>
                  <a:lnTo>
                    <a:pt x="3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2"/>
            <p:cNvSpPr/>
            <p:nvPr/>
          </p:nvSpPr>
          <p:spPr>
            <a:xfrm>
              <a:off x="1415425" y="1808650"/>
              <a:ext cx="22975" cy="52875"/>
            </a:xfrm>
            <a:custGeom>
              <a:avLst/>
              <a:gdLst/>
              <a:ahLst/>
              <a:cxnLst/>
              <a:rect l="l" t="t" r="r" b="b"/>
              <a:pathLst>
                <a:path w="919" h="2115" extrusionOk="0">
                  <a:moveTo>
                    <a:pt x="361" y="0"/>
                  </a:moveTo>
                  <a:lnTo>
                    <a:pt x="0" y="2115"/>
                  </a:lnTo>
                  <a:lnTo>
                    <a:pt x="0" y="2115"/>
                  </a:lnTo>
                  <a:lnTo>
                    <a:pt x="918" y="1934"/>
                  </a:lnTo>
                  <a:lnTo>
                    <a:pt x="869" y="1672"/>
                  </a:lnTo>
                  <a:lnTo>
                    <a:pt x="345" y="1770"/>
                  </a:lnTo>
                  <a:lnTo>
                    <a:pt x="623" y="49"/>
                  </a:lnTo>
                  <a:lnTo>
                    <a:pt x="3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2"/>
            <p:cNvSpPr/>
            <p:nvPr/>
          </p:nvSpPr>
          <p:spPr>
            <a:xfrm>
              <a:off x="1478525" y="1727800"/>
              <a:ext cx="70100" cy="21450"/>
            </a:xfrm>
            <a:custGeom>
              <a:avLst/>
              <a:gdLst/>
              <a:ahLst/>
              <a:cxnLst/>
              <a:rect l="l" t="t" r="r" b="b"/>
              <a:pathLst>
                <a:path w="2804" h="858" extrusionOk="0">
                  <a:moveTo>
                    <a:pt x="617" y="1"/>
                  </a:moveTo>
                  <a:cubicBezTo>
                    <a:pt x="405" y="1"/>
                    <a:pt x="203" y="30"/>
                    <a:pt x="1" y="71"/>
                  </a:cubicBezTo>
                  <a:lnTo>
                    <a:pt x="1" y="87"/>
                  </a:lnTo>
                  <a:cubicBezTo>
                    <a:pt x="263" y="136"/>
                    <a:pt x="509" y="169"/>
                    <a:pt x="738" y="218"/>
                  </a:cubicBezTo>
                  <a:cubicBezTo>
                    <a:pt x="968" y="251"/>
                    <a:pt x="1197" y="300"/>
                    <a:pt x="1410" y="366"/>
                  </a:cubicBezTo>
                  <a:cubicBezTo>
                    <a:pt x="1640" y="415"/>
                    <a:pt x="1869" y="480"/>
                    <a:pt x="2082" y="562"/>
                  </a:cubicBezTo>
                  <a:cubicBezTo>
                    <a:pt x="2312" y="644"/>
                    <a:pt x="2541" y="743"/>
                    <a:pt x="2771" y="857"/>
                  </a:cubicBezTo>
                  <a:lnTo>
                    <a:pt x="2803" y="825"/>
                  </a:lnTo>
                  <a:cubicBezTo>
                    <a:pt x="2443" y="480"/>
                    <a:pt x="1984" y="218"/>
                    <a:pt x="1492" y="103"/>
                  </a:cubicBezTo>
                  <a:cubicBezTo>
                    <a:pt x="1246" y="38"/>
                    <a:pt x="1000" y="5"/>
                    <a:pt x="755" y="5"/>
                  </a:cubicBezTo>
                  <a:cubicBezTo>
                    <a:pt x="708" y="2"/>
                    <a:pt x="662"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2"/>
            <p:cNvSpPr/>
            <p:nvPr/>
          </p:nvSpPr>
          <p:spPr>
            <a:xfrm>
              <a:off x="1306825" y="1729525"/>
              <a:ext cx="69275" cy="25450"/>
            </a:xfrm>
            <a:custGeom>
              <a:avLst/>
              <a:gdLst/>
              <a:ahLst/>
              <a:cxnLst/>
              <a:rect l="l" t="t" r="r" b="b"/>
              <a:pathLst>
                <a:path w="2771" h="1018" extrusionOk="0">
                  <a:moveTo>
                    <a:pt x="2243" y="0"/>
                  </a:moveTo>
                  <a:cubicBezTo>
                    <a:pt x="1912" y="0"/>
                    <a:pt x="1584" y="58"/>
                    <a:pt x="1263" y="165"/>
                  </a:cubicBezTo>
                  <a:cubicBezTo>
                    <a:pt x="1033" y="264"/>
                    <a:pt x="804" y="379"/>
                    <a:pt x="591" y="510"/>
                  </a:cubicBezTo>
                  <a:cubicBezTo>
                    <a:pt x="378" y="657"/>
                    <a:pt x="181" y="821"/>
                    <a:pt x="1" y="985"/>
                  </a:cubicBezTo>
                  <a:lnTo>
                    <a:pt x="33" y="1018"/>
                  </a:lnTo>
                  <a:cubicBezTo>
                    <a:pt x="279" y="903"/>
                    <a:pt x="492" y="788"/>
                    <a:pt x="705" y="690"/>
                  </a:cubicBezTo>
                  <a:cubicBezTo>
                    <a:pt x="918" y="592"/>
                    <a:pt x="1132" y="510"/>
                    <a:pt x="1361" y="428"/>
                  </a:cubicBezTo>
                  <a:cubicBezTo>
                    <a:pt x="1574" y="346"/>
                    <a:pt x="1804" y="280"/>
                    <a:pt x="2033" y="215"/>
                  </a:cubicBezTo>
                  <a:cubicBezTo>
                    <a:pt x="2263" y="165"/>
                    <a:pt x="2492" y="116"/>
                    <a:pt x="2754" y="67"/>
                  </a:cubicBezTo>
                  <a:lnTo>
                    <a:pt x="2771" y="51"/>
                  </a:lnTo>
                  <a:cubicBezTo>
                    <a:pt x="2595" y="17"/>
                    <a:pt x="2418" y="0"/>
                    <a:pt x="2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2"/>
            <p:cNvSpPr/>
            <p:nvPr/>
          </p:nvSpPr>
          <p:spPr>
            <a:xfrm>
              <a:off x="1335500" y="1795100"/>
              <a:ext cx="27900" cy="43875"/>
            </a:xfrm>
            <a:custGeom>
              <a:avLst/>
              <a:gdLst/>
              <a:ahLst/>
              <a:cxnLst/>
              <a:rect l="l" t="t" r="r" b="b"/>
              <a:pathLst>
                <a:path w="1116" h="1755" extrusionOk="0">
                  <a:moveTo>
                    <a:pt x="577" y="1"/>
                  </a:moveTo>
                  <a:cubicBezTo>
                    <a:pt x="571" y="1"/>
                    <a:pt x="565" y="1"/>
                    <a:pt x="558" y="1"/>
                  </a:cubicBezTo>
                  <a:cubicBezTo>
                    <a:pt x="247" y="1"/>
                    <a:pt x="1" y="395"/>
                    <a:pt x="1" y="886"/>
                  </a:cubicBezTo>
                  <a:cubicBezTo>
                    <a:pt x="1" y="1362"/>
                    <a:pt x="263" y="1755"/>
                    <a:pt x="575" y="1755"/>
                  </a:cubicBezTo>
                  <a:cubicBezTo>
                    <a:pt x="870" y="1755"/>
                    <a:pt x="1116" y="1362"/>
                    <a:pt x="1116" y="870"/>
                  </a:cubicBezTo>
                  <a:cubicBezTo>
                    <a:pt x="1116" y="388"/>
                    <a:pt x="880"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2"/>
            <p:cNvSpPr/>
            <p:nvPr/>
          </p:nvSpPr>
          <p:spPr>
            <a:xfrm>
              <a:off x="1493700" y="1795100"/>
              <a:ext cx="28300" cy="43875"/>
            </a:xfrm>
            <a:custGeom>
              <a:avLst/>
              <a:gdLst/>
              <a:ahLst/>
              <a:cxnLst/>
              <a:rect l="l" t="t" r="r" b="b"/>
              <a:pathLst>
                <a:path w="1132" h="1755" extrusionOk="0">
                  <a:moveTo>
                    <a:pt x="576" y="1"/>
                  </a:moveTo>
                  <a:cubicBezTo>
                    <a:pt x="570" y="1"/>
                    <a:pt x="564" y="1"/>
                    <a:pt x="557" y="1"/>
                  </a:cubicBezTo>
                  <a:cubicBezTo>
                    <a:pt x="246" y="1"/>
                    <a:pt x="0" y="395"/>
                    <a:pt x="0" y="886"/>
                  </a:cubicBezTo>
                  <a:cubicBezTo>
                    <a:pt x="16" y="1362"/>
                    <a:pt x="262" y="1755"/>
                    <a:pt x="574" y="1755"/>
                  </a:cubicBezTo>
                  <a:cubicBezTo>
                    <a:pt x="885" y="1755"/>
                    <a:pt x="1131" y="1362"/>
                    <a:pt x="1115" y="870"/>
                  </a:cubicBezTo>
                  <a:cubicBezTo>
                    <a:pt x="1115" y="388"/>
                    <a:pt x="879"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2"/>
            <p:cNvSpPr/>
            <p:nvPr/>
          </p:nvSpPr>
          <p:spPr>
            <a:xfrm>
              <a:off x="1602275" y="1837725"/>
              <a:ext cx="40600" cy="134025"/>
            </a:xfrm>
            <a:custGeom>
              <a:avLst/>
              <a:gdLst/>
              <a:ahLst/>
              <a:cxnLst/>
              <a:rect l="l" t="t" r="r" b="b"/>
              <a:pathLst>
                <a:path w="1624" h="5361" extrusionOk="0">
                  <a:moveTo>
                    <a:pt x="689" y="1"/>
                  </a:moveTo>
                  <a:cubicBezTo>
                    <a:pt x="181" y="17"/>
                    <a:pt x="1" y="1427"/>
                    <a:pt x="66" y="2722"/>
                  </a:cubicBezTo>
                  <a:cubicBezTo>
                    <a:pt x="115" y="4000"/>
                    <a:pt x="411" y="5361"/>
                    <a:pt x="935" y="5361"/>
                  </a:cubicBezTo>
                  <a:cubicBezTo>
                    <a:pt x="1460" y="5344"/>
                    <a:pt x="1623" y="3935"/>
                    <a:pt x="1574" y="2640"/>
                  </a:cubicBezTo>
                  <a:cubicBezTo>
                    <a:pt x="1558" y="2246"/>
                    <a:pt x="1509" y="1869"/>
                    <a:pt x="1443" y="1476"/>
                  </a:cubicBezTo>
                  <a:lnTo>
                    <a:pt x="1181" y="1525"/>
                  </a:lnTo>
                  <a:cubicBezTo>
                    <a:pt x="1246" y="1902"/>
                    <a:pt x="1279" y="2279"/>
                    <a:pt x="1296" y="2656"/>
                  </a:cubicBezTo>
                  <a:cubicBezTo>
                    <a:pt x="1378" y="4246"/>
                    <a:pt x="1050" y="5066"/>
                    <a:pt x="919" y="5099"/>
                  </a:cubicBezTo>
                  <a:cubicBezTo>
                    <a:pt x="917" y="5099"/>
                    <a:pt x="916" y="5099"/>
                    <a:pt x="915" y="5099"/>
                  </a:cubicBezTo>
                  <a:cubicBezTo>
                    <a:pt x="780" y="5099"/>
                    <a:pt x="393" y="4280"/>
                    <a:pt x="329" y="2705"/>
                  </a:cubicBezTo>
                  <a:cubicBezTo>
                    <a:pt x="247" y="1115"/>
                    <a:pt x="558" y="263"/>
                    <a:pt x="706" y="263"/>
                  </a:cubicBezTo>
                  <a:lnTo>
                    <a:pt x="68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2"/>
            <p:cNvSpPr/>
            <p:nvPr/>
          </p:nvSpPr>
          <p:spPr>
            <a:xfrm>
              <a:off x="1209700" y="1847975"/>
              <a:ext cx="40600" cy="134025"/>
            </a:xfrm>
            <a:custGeom>
              <a:avLst/>
              <a:gdLst/>
              <a:ahLst/>
              <a:cxnLst/>
              <a:rect l="l" t="t" r="r" b="b"/>
              <a:pathLst>
                <a:path w="1624" h="5361" extrusionOk="0">
                  <a:moveTo>
                    <a:pt x="952" y="1"/>
                  </a:moveTo>
                  <a:lnTo>
                    <a:pt x="935" y="279"/>
                  </a:lnTo>
                  <a:cubicBezTo>
                    <a:pt x="984" y="279"/>
                    <a:pt x="1115" y="394"/>
                    <a:pt x="1214" y="935"/>
                  </a:cubicBezTo>
                  <a:cubicBezTo>
                    <a:pt x="1329" y="1509"/>
                    <a:pt x="1361" y="2115"/>
                    <a:pt x="1312" y="2705"/>
                  </a:cubicBezTo>
                  <a:cubicBezTo>
                    <a:pt x="1296" y="3295"/>
                    <a:pt x="1214" y="3885"/>
                    <a:pt x="1066" y="4459"/>
                  </a:cubicBezTo>
                  <a:cubicBezTo>
                    <a:pt x="902" y="4984"/>
                    <a:pt x="755" y="5098"/>
                    <a:pt x="722" y="5098"/>
                  </a:cubicBezTo>
                  <a:cubicBezTo>
                    <a:pt x="575" y="5082"/>
                    <a:pt x="263" y="4246"/>
                    <a:pt x="345" y="2656"/>
                  </a:cubicBezTo>
                  <a:cubicBezTo>
                    <a:pt x="345" y="2279"/>
                    <a:pt x="394" y="1902"/>
                    <a:pt x="460" y="1525"/>
                  </a:cubicBezTo>
                  <a:lnTo>
                    <a:pt x="181" y="1476"/>
                  </a:lnTo>
                  <a:cubicBezTo>
                    <a:pt x="116" y="1869"/>
                    <a:pt x="83" y="2263"/>
                    <a:pt x="66" y="2656"/>
                  </a:cubicBezTo>
                  <a:cubicBezTo>
                    <a:pt x="1" y="3935"/>
                    <a:pt x="181" y="5344"/>
                    <a:pt x="706" y="5361"/>
                  </a:cubicBezTo>
                  <a:lnTo>
                    <a:pt x="722" y="5361"/>
                  </a:lnTo>
                  <a:cubicBezTo>
                    <a:pt x="952" y="5361"/>
                    <a:pt x="1165" y="5082"/>
                    <a:pt x="1329" y="4541"/>
                  </a:cubicBezTo>
                  <a:cubicBezTo>
                    <a:pt x="1476" y="3951"/>
                    <a:pt x="1574" y="3328"/>
                    <a:pt x="1591" y="2722"/>
                  </a:cubicBezTo>
                  <a:cubicBezTo>
                    <a:pt x="1624" y="2099"/>
                    <a:pt x="1591" y="1476"/>
                    <a:pt x="1492" y="869"/>
                  </a:cubicBezTo>
                  <a:cubicBezTo>
                    <a:pt x="1378" y="312"/>
                    <a:pt x="1197" y="17"/>
                    <a:pt x="9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2"/>
            <p:cNvSpPr/>
            <p:nvPr/>
          </p:nvSpPr>
          <p:spPr>
            <a:xfrm>
              <a:off x="1714550" y="4280025"/>
              <a:ext cx="536450" cy="344650"/>
            </a:xfrm>
            <a:custGeom>
              <a:avLst/>
              <a:gdLst/>
              <a:ahLst/>
              <a:cxnLst/>
              <a:rect l="l" t="t" r="r" b="b"/>
              <a:pathLst>
                <a:path w="21458" h="13786" extrusionOk="0">
                  <a:moveTo>
                    <a:pt x="10344" y="1"/>
                  </a:moveTo>
                  <a:cubicBezTo>
                    <a:pt x="8475" y="722"/>
                    <a:pt x="6607" y="1410"/>
                    <a:pt x="4722" y="2050"/>
                  </a:cubicBezTo>
                  <a:cubicBezTo>
                    <a:pt x="3460" y="2492"/>
                    <a:pt x="2197" y="2935"/>
                    <a:pt x="935" y="3377"/>
                  </a:cubicBezTo>
                  <a:cubicBezTo>
                    <a:pt x="624" y="3492"/>
                    <a:pt x="329" y="3591"/>
                    <a:pt x="1" y="3689"/>
                  </a:cubicBezTo>
                  <a:lnTo>
                    <a:pt x="2329" y="13786"/>
                  </a:lnTo>
                  <a:lnTo>
                    <a:pt x="21457" y="12884"/>
                  </a:lnTo>
                  <a:cubicBezTo>
                    <a:pt x="21457" y="12884"/>
                    <a:pt x="20418" y="5059"/>
                    <a:pt x="12918" y="5059"/>
                  </a:cubicBezTo>
                  <a:cubicBezTo>
                    <a:pt x="12427" y="5059"/>
                    <a:pt x="11908" y="5093"/>
                    <a:pt x="11360" y="5164"/>
                  </a:cubicBezTo>
                  <a:lnTo>
                    <a:pt x="103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2"/>
            <p:cNvSpPr/>
            <p:nvPr/>
          </p:nvSpPr>
          <p:spPr>
            <a:xfrm>
              <a:off x="1710475" y="4275525"/>
              <a:ext cx="543800" cy="352850"/>
            </a:xfrm>
            <a:custGeom>
              <a:avLst/>
              <a:gdLst/>
              <a:ahLst/>
              <a:cxnLst/>
              <a:rect l="l" t="t" r="r" b="b"/>
              <a:pathLst>
                <a:path w="21752" h="14114" extrusionOk="0">
                  <a:moveTo>
                    <a:pt x="10392" y="378"/>
                  </a:moveTo>
                  <a:lnTo>
                    <a:pt x="11408" y="5508"/>
                  </a:lnTo>
                  <a:lnTo>
                    <a:pt x="11540" y="5492"/>
                  </a:lnTo>
                  <a:cubicBezTo>
                    <a:pt x="12097" y="5418"/>
                    <a:pt x="12623" y="5383"/>
                    <a:pt x="13120" y="5383"/>
                  </a:cubicBezTo>
                  <a:cubicBezTo>
                    <a:pt x="19906" y="5383"/>
                    <a:pt x="21258" y="11834"/>
                    <a:pt x="21456" y="12933"/>
                  </a:cubicBezTo>
                  <a:lnTo>
                    <a:pt x="2590" y="13835"/>
                  </a:lnTo>
                  <a:lnTo>
                    <a:pt x="328" y="3967"/>
                  </a:lnTo>
                  <a:lnTo>
                    <a:pt x="311" y="3967"/>
                  </a:lnTo>
                  <a:cubicBezTo>
                    <a:pt x="590" y="3869"/>
                    <a:pt x="869" y="3787"/>
                    <a:pt x="1131" y="3705"/>
                  </a:cubicBezTo>
                  <a:cubicBezTo>
                    <a:pt x="1705" y="3492"/>
                    <a:pt x="2262" y="3295"/>
                    <a:pt x="2836" y="3098"/>
                  </a:cubicBezTo>
                  <a:cubicBezTo>
                    <a:pt x="3524" y="2853"/>
                    <a:pt x="4229" y="2607"/>
                    <a:pt x="4917" y="2377"/>
                  </a:cubicBezTo>
                  <a:cubicBezTo>
                    <a:pt x="6802" y="1722"/>
                    <a:pt x="8638" y="1050"/>
                    <a:pt x="10392" y="378"/>
                  </a:cubicBezTo>
                  <a:close/>
                  <a:moveTo>
                    <a:pt x="10589" y="1"/>
                  </a:moveTo>
                  <a:lnTo>
                    <a:pt x="10441" y="66"/>
                  </a:lnTo>
                  <a:cubicBezTo>
                    <a:pt x="8655" y="755"/>
                    <a:pt x="6770" y="1443"/>
                    <a:pt x="4835" y="2115"/>
                  </a:cubicBezTo>
                  <a:cubicBezTo>
                    <a:pt x="4131" y="2344"/>
                    <a:pt x="3442" y="2590"/>
                    <a:pt x="2737" y="2836"/>
                  </a:cubicBezTo>
                  <a:cubicBezTo>
                    <a:pt x="2180" y="3033"/>
                    <a:pt x="1623" y="3230"/>
                    <a:pt x="1049" y="3426"/>
                  </a:cubicBezTo>
                  <a:cubicBezTo>
                    <a:pt x="738" y="3541"/>
                    <a:pt x="426" y="3639"/>
                    <a:pt x="115" y="3738"/>
                  </a:cubicBezTo>
                  <a:lnTo>
                    <a:pt x="0" y="3787"/>
                  </a:lnTo>
                  <a:lnTo>
                    <a:pt x="2377" y="14113"/>
                  </a:lnTo>
                  <a:lnTo>
                    <a:pt x="21751" y="13195"/>
                  </a:lnTo>
                  <a:lnTo>
                    <a:pt x="21735" y="13048"/>
                  </a:lnTo>
                  <a:cubicBezTo>
                    <a:pt x="21735" y="12955"/>
                    <a:pt x="20612" y="5107"/>
                    <a:pt x="13061" y="5107"/>
                  </a:cubicBezTo>
                  <a:cubicBezTo>
                    <a:pt x="12605" y="5107"/>
                    <a:pt x="12126" y="5136"/>
                    <a:pt x="11621" y="5197"/>
                  </a:cubicBezTo>
                  <a:lnTo>
                    <a:pt x="10589" y="1"/>
                  </a:lnTo>
                  <a:close/>
                </a:path>
              </a:pathLst>
            </a:custGeom>
            <a:solidFill>
              <a:srgbClr val="6BAA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2"/>
            <p:cNvSpPr/>
            <p:nvPr/>
          </p:nvSpPr>
          <p:spPr>
            <a:xfrm>
              <a:off x="907300" y="4345600"/>
              <a:ext cx="311050" cy="297525"/>
            </a:xfrm>
            <a:custGeom>
              <a:avLst/>
              <a:gdLst/>
              <a:ahLst/>
              <a:cxnLst/>
              <a:rect l="l" t="t" r="r" b="b"/>
              <a:pathLst>
                <a:path w="12442" h="11901" extrusionOk="0">
                  <a:moveTo>
                    <a:pt x="2131" y="0"/>
                  </a:moveTo>
                  <a:cubicBezTo>
                    <a:pt x="2131" y="1754"/>
                    <a:pt x="2147" y="3557"/>
                    <a:pt x="2164" y="5377"/>
                  </a:cubicBezTo>
                  <a:lnTo>
                    <a:pt x="328" y="10114"/>
                  </a:lnTo>
                  <a:cubicBezTo>
                    <a:pt x="0" y="10983"/>
                    <a:pt x="639" y="11900"/>
                    <a:pt x="1557" y="11900"/>
                  </a:cubicBezTo>
                  <a:lnTo>
                    <a:pt x="10851" y="11900"/>
                  </a:lnTo>
                  <a:cubicBezTo>
                    <a:pt x="11785" y="11900"/>
                    <a:pt x="12441" y="10999"/>
                    <a:pt x="12179" y="10097"/>
                  </a:cubicBezTo>
                  <a:lnTo>
                    <a:pt x="10753" y="5377"/>
                  </a:lnTo>
                  <a:lnTo>
                    <a:pt x="116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2"/>
            <p:cNvSpPr/>
            <p:nvPr/>
          </p:nvSpPr>
          <p:spPr>
            <a:xfrm>
              <a:off x="908100" y="4342725"/>
              <a:ext cx="310250" cy="304075"/>
            </a:xfrm>
            <a:custGeom>
              <a:avLst/>
              <a:gdLst/>
              <a:ahLst/>
              <a:cxnLst/>
              <a:rect l="l" t="t" r="r" b="b"/>
              <a:pathLst>
                <a:path w="12410" h="12163" extrusionOk="0">
                  <a:moveTo>
                    <a:pt x="11442" y="263"/>
                  </a:moveTo>
                  <a:lnTo>
                    <a:pt x="10590" y="5492"/>
                  </a:lnTo>
                  <a:lnTo>
                    <a:pt x="10590" y="5508"/>
                  </a:lnTo>
                  <a:lnTo>
                    <a:pt x="12032" y="10262"/>
                  </a:lnTo>
                  <a:cubicBezTo>
                    <a:pt x="12147" y="10655"/>
                    <a:pt x="12065" y="11065"/>
                    <a:pt x="11819" y="11376"/>
                  </a:cubicBezTo>
                  <a:cubicBezTo>
                    <a:pt x="11598" y="11691"/>
                    <a:pt x="11241" y="11885"/>
                    <a:pt x="10865" y="11885"/>
                  </a:cubicBezTo>
                  <a:cubicBezTo>
                    <a:pt x="10850" y="11885"/>
                    <a:pt x="10834" y="11885"/>
                    <a:pt x="10819" y="11884"/>
                  </a:cubicBezTo>
                  <a:lnTo>
                    <a:pt x="1542" y="11884"/>
                  </a:lnTo>
                  <a:cubicBezTo>
                    <a:pt x="1526" y="11885"/>
                    <a:pt x="1511" y="11885"/>
                    <a:pt x="1496" y="11885"/>
                  </a:cubicBezTo>
                  <a:cubicBezTo>
                    <a:pt x="1120" y="11885"/>
                    <a:pt x="779" y="11691"/>
                    <a:pt x="575" y="11376"/>
                  </a:cubicBezTo>
                  <a:cubicBezTo>
                    <a:pt x="345" y="11065"/>
                    <a:pt x="296" y="10655"/>
                    <a:pt x="443" y="10294"/>
                  </a:cubicBezTo>
                  <a:lnTo>
                    <a:pt x="2279" y="5557"/>
                  </a:lnTo>
                  <a:lnTo>
                    <a:pt x="2279" y="5525"/>
                  </a:lnTo>
                  <a:lnTo>
                    <a:pt x="2279" y="5508"/>
                  </a:lnTo>
                  <a:cubicBezTo>
                    <a:pt x="2246" y="3787"/>
                    <a:pt x="2230" y="2082"/>
                    <a:pt x="2230" y="263"/>
                  </a:cubicBezTo>
                  <a:close/>
                  <a:moveTo>
                    <a:pt x="1968" y="1"/>
                  </a:moveTo>
                  <a:lnTo>
                    <a:pt x="1968" y="132"/>
                  </a:lnTo>
                  <a:cubicBezTo>
                    <a:pt x="1951" y="1984"/>
                    <a:pt x="1968" y="3722"/>
                    <a:pt x="2001" y="5475"/>
                  </a:cubicBezTo>
                  <a:lnTo>
                    <a:pt x="181" y="10196"/>
                  </a:lnTo>
                  <a:cubicBezTo>
                    <a:pt x="1" y="10639"/>
                    <a:pt x="66" y="11130"/>
                    <a:pt x="329" y="11524"/>
                  </a:cubicBezTo>
                  <a:cubicBezTo>
                    <a:pt x="607" y="11917"/>
                    <a:pt x="1050" y="12147"/>
                    <a:pt x="1525" y="12147"/>
                  </a:cubicBezTo>
                  <a:lnTo>
                    <a:pt x="10803" y="12163"/>
                  </a:lnTo>
                  <a:cubicBezTo>
                    <a:pt x="11294" y="12163"/>
                    <a:pt x="11737" y="11934"/>
                    <a:pt x="12032" y="11540"/>
                  </a:cubicBezTo>
                  <a:cubicBezTo>
                    <a:pt x="12327" y="11147"/>
                    <a:pt x="12409" y="10655"/>
                    <a:pt x="12278" y="10180"/>
                  </a:cubicBezTo>
                  <a:lnTo>
                    <a:pt x="10852" y="5492"/>
                  </a:lnTo>
                  <a:lnTo>
                    <a:pt x="11753" y="1"/>
                  </a:lnTo>
                  <a:close/>
                </a:path>
              </a:pathLst>
            </a:custGeom>
            <a:solidFill>
              <a:srgbClr val="6BAA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2"/>
            <p:cNvSpPr/>
            <p:nvPr/>
          </p:nvSpPr>
          <p:spPr>
            <a:xfrm>
              <a:off x="860575" y="2060250"/>
              <a:ext cx="1045375" cy="701975"/>
            </a:xfrm>
            <a:custGeom>
              <a:avLst/>
              <a:gdLst/>
              <a:ahLst/>
              <a:cxnLst/>
              <a:rect l="l" t="t" r="r" b="b"/>
              <a:pathLst>
                <a:path w="41815" h="28079" extrusionOk="0">
                  <a:moveTo>
                    <a:pt x="27735" y="0"/>
                  </a:moveTo>
                  <a:cubicBezTo>
                    <a:pt x="27521" y="344"/>
                    <a:pt x="27276" y="656"/>
                    <a:pt x="27013" y="967"/>
                  </a:cubicBezTo>
                  <a:cubicBezTo>
                    <a:pt x="25795" y="2318"/>
                    <a:pt x="24024" y="3235"/>
                    <a:pt x="22196" y="3235"/>
                  </a:cubicBezTo>
                  <a:cubicBezTo>
                    <a:pt x="21983" y="3235"/>
                    <a:pt x="21769" y="3222"/>
                    <a:pt x="21555" y="3197"/>
                  </a:cubicBezTo>
                  <a:cubicBezTo>
                    <a:pt x="20539" y="3065"/>
                    <a:pt x="19588" y="2656"/>
                    <a:pt x="18801" y="2016"/>
                  </a:cubicBezTo>
                  <a:cubicBezTo>
                    <a:pt x="18195" y="1525"/>
                    <a:pt x="17687" y="902"/>
                    <a:pt x="17293" y="230"/>
                  </a:cubicBezTo>
                  <a:cubicBezTo>
                    <a:pt x="14015" y="361"/>
                    <a:pt x="7491" y="2246"/>
                    <a:pt x="0" y="13130"/>
                  </a:cubicBezTo>
                  <a:cubicBezTo>
                    <a:pt x="427" y="13376"/>
                    <a:pt x="853" y="13605"/>
                    <a:pt x="1279" y="13851"/>
                  </a:cubicBezTo>
                  <a:cubicBezTo>
                    <a:pt x="3738" y="15195"/>
                    <a:pt x="8688" y="17867"/>
                    <a:pt x="8688" y="17867"/>
                  </a:cubicBezTo>
                  <a:cubicBezTo>
                    <a:pt x="8688" y="17867"/>
                    <a:pt x="10524" y="15457"/>
                    <a:pt x="11310" y="14589"/>
                  </a:cubicBezTo>
                  <a:lnTo>
                    <a:pt x="11507" y="15851"/>
                  </a:lnTo>
                  <a:cubicBezTo>
                    <a:pt x="11589" y="16326"/>
                    <a:pt x="11786" y="16769"/>
                    <a:pt x="12064" y="17129"/>
                  </a:cubicBezTo>
                  <a:cubicBezTo>
                    <a:pt x="13032" y="18293"/>
                    <a:pt x="13687" y="18211"/>
                    <a:pt x="13622" y="18277"/>
                  </a:cubicBezTo>
                  <a:lnTo>
                    <a:pt x="12999" y="28079"/>
                  </a:lnTo>
                  <a:lnTo>
                    <a:pt x="32488" y="28079"/>
                  </a:lnTo>
                  <a:lnTo>
                    <a:pt x="32488" y="17932"/>
                  </a:lnTo>
                  <a:cubicBezTo>
                    <a:pt x="32488" y="17932"/>
                    <a:pt x="32490" y="17932"/>
                    <a:pt x="32493" y="17932"/>
                  </a:cubicBezTo>
                  <a:cubicBezTo>
                    <a:pt x="32666" y="17932"/>
                    <a:pt x="36959" y="17854"/>
                    <a:pt x="33537" y="9966"/>
                  </a:cubicBezTo>
                  <a:lnTo>
                    <a:pt x="33537" y="9966"/>
                  </a:lnTo>
                  <a:lnTo>
                    <a:pt x="35750" y="13081"/>
                  </a:lnTo>
                  <a:cubicBezTo>
                    <a:pt x="36389" y="12441"/>
                    <a:pt x="37012" y="11835"/>
                    <a:pt x="37651" y="11212"/>
                  </a:cubicBezTo>
                  <a:cubicBezTo>
                    <a:pt x="39045" y="9868"/>
                    <a:pt x="40454" y="8524"/>
                    <a:pt x="41815" y="7147"/>
                  </a:cubicBezTo>
                  <a:cubicBezTo>
                    <a:pt x="38209" y="3098"/>
                    <a:pt x="33668" y="0"/>
                    <a:pt x="277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2"/>
            <p:cNvSpPr/>
            <p:nvPr/>
          </p:nvSpPr>
          <p:spPr>
            <a:xfrm>
              <a:off x="855650" y="2056975"/>
              <a:ext cx="1055225" cy="708950"/>
            </a:xfrm>
            <a:custGeom>
              <a:avLst/>
              <a:gdLst/>
              <a:ahLst/>
              <a:cxnLst/>
              <a:rect l="l" t="t" r="r" b="b"/>
              <a:pathLst>
                <a:path w="42209" h="28358" extrusionOk="0">
                  <a:moveTo>
                    <a:pt x="28014" y="279"/>
                  </a:moveTo>
                  <a:cubicBezTo>
                    <a:pt x="33095" y="295"/>
                    <a:pt x="37619" y="2574"/>
                    <a:pt x="41848" y="7261"/>
                  </a:cubicBezTo>
                  <a:cubicBezTo>
                    <a:pt x="40750" y="8343"/>
                    <a:pt x="39635" y="9425"/>
                    <a:pt x="38570" y="10458"/>
                  </a:cubicBezTo>
                  <a:lnTo>
                    <a:pt x="37750" y="11245"/>
                  </a:lnTo>
                  <a:cubicBezTo>
                    <a:pt x="37160" y="11818"/>
                    <a:pt x="36570" y="12408"/>
                    <a:pt x="35980" y="12998"/>
                  </a:cubicBezTo>
                  <a:lnTo>
                    <a:pt x="33095" y="8983"/>
                  </a:lnTo>
                  <a:lnTo>
                    <a:pt x="33603" y="10146"/>
                  </a:lnTo>
                  <a:cubicBezTo>
                    <a:pt x="35357" y="14195"/>
                    <a:pt x="35029" y="16080"/>
                    <a:pt x="34455" y="16965"/>
                  </a:cubicBezTo>
                  <a:cubicBezTo>
                    <a:pt x="34046" y="17555"/>
                    <a:pt x="33390" y="17899"/>
                    <a:pt x="32685" y="17932"/>
                  </a:cubicBezTo>
                  <a:lnTo>
                    <a:pt x="32554" y="17932"/>
                  </a:lnTo>
                  <a:lnTo>
                    <a:pt x="32554" y="28078"/>
                  </a:lnTo>
                  <a:lnTo>
                    <a:pt x="13343" y="28078"/>
                  </a:lnTo>
                  <a:lnTo>
                    <a:pt x="13983" y="18473"/>
                  </a:lnTo>
                  <a:lnTo>
                    <a:pt x="13999" y="18440"/>
                  </a:lnTo>
                  <a:lnTo>
                    <a:pt x="13983" y="18375"/>
                  </a:lnTo>
                  <a:cubicBezTo>
                    <a:pt x="13950" y="18293"/>
                    <a:pt x="13884" y="18260"/>
                    <a:pt x="13819" y="18244"/>
                  </a:cubicBezTo>
                  <a:cubicBezTo>
                    <a:pt x="13638" y="18194"/>
                    <a:pt x="13097" y="18031"/>
                    <a:pt x="12393" y="17178"/>
                  </a:cubicBezTo>
                  <a:cubicBezTo>
                    <a:pt x="12114" y="16818"/>
                    <a:pt x="11934" y="16391"/>
                    <a:pt x="11868" y="15949"/>
                  </a:cubicBezTo>
                  <a:lnTo>
                    <a:pt x="11606" y="14424"/>
                  </a:lnTo>
                  <a:lnTo>
                    <a:pt x="11425" y="14638"/>
                  </a:lnTo>
                  <a:cubicBezTo>
                    <a:pt x="10721" y="15392"/>
                    <a:pt x="9213" y="17359"/>
                    <a:pt x="8852" y="17817"/>
                  </a:cubicBezTo>
                  <a:cubicBezTo>
                    <a:pt x="8131" y="17424"/>
                    <a:pt x="3787" y="15080"/>
                    <a:pt x="1558" y="13851"/>
                  </a:cubicBezTo>
                  <a:lnTo>
                    <a:pt x="607" y="13326"/>
                  </a:lnTo>
                  <a:lnTo>
                    <a:pt x="411" y="13212"/>
                  </a:lnTo>
                  <a:cubicBezTo>
                    <a:pt x="7787" y="2541"/>
                    <a:pt x="14196" y="656"/>
                    <a:pt x="17425" y="492"/>
                  </a:cubicBezTo>
                  <a:cubicBezTo>
                    <a:pt x="17818" y="1164"/>
                    <a:pt x="18326" y="1754"/>
                    <a:pt x="18916" y="2262"/>
                  </a:cubicBezTo>
                  <a:cubicBezTo>
                    <a:pt x="19719" y="2918"/>
                    <a:pt x="20703" y="3328"/>
                    <a:pt x="21736" y="3459"/>
                  </a:cubicBezTo>
                  <a:cubicBezTo>
                    <a:pt x="21953" y="3486"/>
                    <a:pt x="22173" y="3499"/>
                    <a:pt x="22394" y="3499"/>
                  </a:cubicBezTo>
                  <a:cubicBezTo>
                    <a:pt x="24167" y="3499"/>
                    <a:pt x="25999" y="2638"/>
                    <a:pt x="27325" y="1180"/>
                  </a:cubicBezTo>
                  <a:cubicBezTo>
                    <a:pt x="27571" y="885"/>
                    <a:pt x="27800" y="590"/>
                    <a:pt x="28014" y="279"/>
                  </a:cubicBezTo>
                  <a:close/>
                  <a:moveTo>
                    <a:pt x="27850" y="0"/>
                  </a:moveTo>
                  <a:lnTo>
                    <a:pt x="27817" y="66"/>
                  </a:lnTo>
                  <a:cubicBezTo>
                    <a:pt x="27604" y="394"/>
                    <a:pt x="27358" y="705"/>
                    <a:pt x="27096" y="1000"/>
                  </a:cubicBezTo>
                  <a:cubicBezTo>
                    <a:pt x="25838" y="2404"/>
                    <a:pt x="24072" y="3233"/>
                    <a:pt x="22368" y="3233"/>
                  </a:cubicBezTo>
                  <a:cubicBezTo>
                    <a:pt x="22161" y="3233"/>
                    <a:pt x="21956" y="3221"/>
                    <a:pt x="21752" y="3196"/>
                  </a:cubicBezTo>
                  <a:cubicBezTo>
                    <a:pt x="20769" y="3082"/>
                    <a:pt x="19851" y="2672"/>
                    <a:pt x="19080" y="2049"/>
                  </a:cubicBezTo>
                  <a:cubicBezTo>
                    <a:pt x="18490" y="1557"/>
                    <a:pt x="17982" y="967"/>
                    <a:pt x="17605" y="295"/>
                  </a:cubicBezTo>
                  <a:lnTo>
                    <a:pt x="17572" y="213"/>
                  </a:lnTo>
                  <a:lnTo>
                    <a:pt x="17490" y="213"/>
                  </a:lnTo>
                  <a:cubicBezTo>
                    <a:pt x="14228" y="361"/>
                    <a:pt x="7623" y="2213"/>
                    <a:pt x="83" y="13179"/>
                  </a:cubicBezTo>
                  <a:lnTo>
                    <a:pt x="1" y="13310"/>
                  </a:lnTo>
                  <a:lnTo>
                    <a:pt x="460" y="13572"/>
                  </a:lnTo>
                  <a:lnTo>
                    <a:pt x="1410" y="14097"/>
                  </a:lnTo>
                  <a:cubicBezTo>
                    <a:pt x="3836" y="15441"/>
                    <a:pt x="8770" y="18080"/>
                    <a:pt x="8819" y="18113"/>
                  </a:cubicBezTo>
                  <a:lnTo>
                    <a:pt x="8918" y="18162"/>
                  </a:lnTo>
                  <a:lnTo>
                    <a:pt x="8983" y="18080"/>
                  </a:lnTo>
                  <a:cubicBezTo>
                    <a:pt x="9000" y="18047"/>
                    <a:pt x="10573" y="15998"/>
                    <a:pt x="11425" y="15031"/>
                  </a:cubicBezTo>
                  <a:lnTo>
                    <a:pt x="11573" y="15998"/>
                  </a:lnTo>
                  <a:cubicBezTo>
                    <a:pt x="11655" y="16490"/>
                    <a:pt x="11852" y="16965"/>
                    <a:pt x="12179" y="17359"/>
                  </a:cubicBezTo>
                  <a:cubicBezTo>
                    <a:pt x="12884" y="18227"/>
                    <a:pt x="13458" y="18424"/>
                    <a:pt x="13687" y="18506"/>
                  </a:cubicBezTo>
                  <a:lnTo>
                    <a:pt x="13048" y="28357"/>
                  </a:lnTo>
                  <a:lnTo>
                    <a:pt x="32816" y="28357"/>
                  </a:lnTo>
                  <a:lnTo>
                    <a:pt x="32816" y="18194"/>
                  </a:lnTo>
                  <a:cubicBezTo>
                    <a:pt x="33570" y="18145"/>
                    <a:pt x="34242" y="17752"/>
                    <a:pt x="34668" y="17129"/>
                  </a:cubicBezTo>
                  <a:cubicBezTo>
                    <a:pt x="35472" y="15916"/>
                    <a:pt x="35340" y="13900"/>
                    <a:pt x="34291" y="11130"/>
                  </a:cubicBezTo>
                  <a:lnTo>
                    <a:pt x="34291" y="11130"/>
                  </a:lnTo>
                  <a:lnTo>
                    <a:pt x="35931" y="13408"/>
                  </a:lnTo>
                  <a:lnTo>
                    <a:pt x="36045" y="13293"/>
                  </a:lnTo>
                  <a:cubicBezTo>
                    <a:pt x="36668" y="12671"/>
                    <a:pt x="37291" y="12064"/>
                    <a:pt x="37930" y="11441"/>
                  </a:cubicBezTo>
                  <a:lnTo>
                    <a:pt x="38750" y="10671"/>
                  </a:lnTo>
                  <a:cubicBezTo>
                    <a:pt x="39864" y="9589"/>
                    <a:pt x="41012" y="8474"/>
                    <a:pt x="42110" y="7360"/>
                  </a:cubicBezTo>
                  <a:lnTo>
                    <a:pt x="42208" y="7278"/>
                  </a:lnTo>
                  <a:lnTo>
                    <a:pt x="42110" y="7180"/>
                  </a:lnTo>
                  <a:cubicBezTo>
                    <a:pt x="37799" y="2344"/>
                    <a:pt x="33160" y="0"/>
                    <a:pt x="27932" y="0"/>
                  </a:cubicBezTo>
                  <a:close/>
                </a:path>
              </a:pathLst>
            </a:custGeom>
            <a:solidFill>
              <a:srgbClr val="FFA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2"/>
            <p:cNvSpPr/>
            <p:nvPr/>
          </p:nvSpPr>
          <p:spPr>
            <a:xfrm>
              <a:off x="934325" y="2764250"/>
              <a:ext cx="1069975" cy="1631775"/>
            </a:xfrm>
            <a:custGeom>
              <a:avLst/>
              <a:gdLst/>
              <a:ahLst/>
              <a:cxnLst/>
              <a:rect l="l" t="t" r="r" b="b"/>
              <a:pathLst>
                <a:path w="42799" h="65271" extrusionOk="0">
                  <a:moveTo>
                    <a:pt x="10000" y="0"/>
                  </a:moveTo>
                  <a:cubicBezTo>
                    <a:pt x="9278" y="1640"/>
                    <a:pt x="1" y="22915"/>
                    <a:pt x="132" y="64451"/>
                  </a:cubicBezTo>
                  <a:lnTo>
                    <a:pt x="11934" y="64599"/>
                  </a:lnTo>
                  <a:lnTo>
                    <a:pt x="18490" y="14015"/>
                  </a:lnTo>
                  <a:lnTo>
                    <a:pt x="19670" y="14015"/>
                  </a:lnTo>
                  <a:lnTo>
                    <a:pt x="30079" y="65271"/>
                  </a:lnTo>
                  <a:lnTo>
                    <a:pt x="42799" y="61845"/>
                  </a:lnTo>
                  <a:lnTo>
                    <a:pt x="30866" y="5639"/>
                  </a:lnTo>
                  <a:cubicBezTo>
                    <a:pt x="30800" y="5410"/>
                    <a:pt x="30735" y="5180"/>
                    <a:pt x="30685" y="4951"/>
                  </a:cubicBezTo>
                  <a:cubicBezTo>
                    <a:pt x="30440" y="4016"/>
                    <a:pt x="30276" y="3082"/>
                    <a:pt x="30161" y="2115"/>
                  </a:cubicBezTo>
                  <a:lnTo>
                    <a:pt x="29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2"/>
            <p:cNvSpPr/>
            <p:nvPr/>
          </p:nvSpPr>
          <p:spPr>
            <a:xfrm>
              <a:off x="931050" y="2760975"/>
              <a:ext cx="1077350" cy="1639150"/>
            </a:xfrm>
            <a:custGeom>
              <a:avLst/>
              <a:gdLst/>
              <a:ahLst/>
              <a:cxnLst/>
              <a:rect l="l" t="t" r="r" b="b"/>
              <a:pathLst>
                <a:path w="43094" h="65566" extrusionOk="0">
                  <a:moveTo>
                    <a:pt x="29735" y="279"/>
                  </a:moveTo>
                  <a:lnTo>
                    <a:pt x="30144" y="2262"/>
                  </a:lnTo>
                  <a:cubicBezTo>
                    <a:pt x="30259" y="3229"/>
                    <a:pt x="30439" y="4180"/>
                    <a:pt x="30669" y="5114"/>
                  </a:cubicBezTo>
                  <a:cubicBezTo>
                    <a:pt x="30734" y="5344"/>
                    <a:pt x="30800" y="5573"/>
                    <a:pt x="30866" y="5786"/>
                  </a:cubicBezTo>
                  <a:lnTo>
                    <a:pt x="42766" y="61894"/>
                  </a:lnTo>
                  <a:lnTo>
                    <a:pt x="30308" y="65221"/>
                  </a:lnTo>
                  <a:lnTo>
                    <a:pt x="19933" y="14015"/>
                  </a:lnTo>
                  <a:lnTo>
                    <a:pt x="18523" y="14015"/>
                  </a:lnTo>
                  <a:lnTo>
                    <a:pt x="11950" y="64598"/>
                  </a:lnTo>
                  <a:lnTo>
                    <a:pt x="394" y="64451"/>
                  </a:lnTo>
                  <a:cubicBezTo>
                    <a:pt x="279" y="25440"/>
                    <a:pt x="8508" y="4246"/>
                    <a:pt x="10213" y="279"/>
                  </a:cubicBezTo>
                  <a:close/>
                  <a:moveTo>
                    <a:pt x="10049" y="0"/>
                  </a:moveTo>
                  <a:lnTo>
                    <a:pt x="9999" y="115"/>
                  </a:lnTo>
                  <a:cubicBezTo>
                    <a:pt x="8328" y="3983"/>
                    <a:pt x="1" y="25292"/>
                    <a:pt x="132" y="64582"/>
                  </a:cubicBezTo>
                  <a:lnTo>
                    <a:pt x="132" y="64713"/>
                  </a:lnTo>
                  <a:lnTo>
                    <a:pt x="12196" y="64877"/>
                  </a:lnTo>
                  <a:lnTo>
                    <a:pt x="18752" y="14294"/>
                  </a:lnTo>
                  <a:lnTo>
                    <a:pt x="19703" y="14294"/>
                  </a:lnTo>
                  <a:lnTo>
                    <a:pt x="30079" y="65418"/>
                  </a:lnTo>
                  <a:lnTo>
                    <a:pt x="30095" y="65565"/>
                  </a:lnTo>
                  <a:lnTo>
                    <a:pt x="43094" y="62074"/>
                  </a:lnTo>
                  <a:lnTo>
                    <a:pt x="31128" y="5721"/>
                  </a:lnTo>
                  <a:cubicBezTo>
                    <a:pt x="31062" y="5508"/>
                    <a:pt x="30997" y="5278"/>
                    <a:pt x="30948" y="5049"/>
                  </a:cubicBezTo>
                  <a:cubicBezTo>
                    <a:pt x="30718" y="4131"/>
                    <a:pt x="30538" y="3180"/>
                    <a:pt x="30423" y="2230"/>
                  </a:cubicBezTo>
                  <a:lnTo>
                    <a:pt x="29980" y="0"/>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2"/>
            <p:cNvSpPr/>
            <p:nvPr/>
          </p:nvSpPr>
          <p:spPr>
            <a:xfrm>
              <a:off x="1330175" y="3116650"/>
              <a:ext cx="169275" cy="7000"/>
            </a:xfrm>
            <a:custGeom>
              <a:avLst/>
              <a:gdLst/>
              <a:ahLst/>
              <a:cxnLst/>
              <a:rect l="l" t="t" r="r" b="b"/>
              <a:pathLst>
                <a:path w="6771" h="280" extrusionOk="0">
                  <a:moveTo>
                    <a:pt x="3378" y="1"/>
                  </a:moveTo>
                  <a:cubicBezTo>
                    <a:pt x="2820" y="17"/>
                    <a:pt x="2246" y="17"/>
                    <a:pt x="1689" y="67"/>
                  </a:cubicBezTo>
                  <a:lnTo>
                    <a:pt x="837" y="132"/>
                  </a:lnTo>
                  <a:cubicBezTo>
                    <a:pt x="558" y="181"/>
                    <a:pt x="280" y="198"/>
                    <a:pt x="1" y="263"/>
                  </a:cubicBezTo>
                  <a:lnTo>
                    <a:pt x="1" y="280"/>
                  </a:lnTo>
                  <a:lnTo>
                    <a:pt x="3378" y="280"/>
                  </a:lnTo>
                  <a:lnTo>
                    <a:pt x="6771" y="230"/>
                  </a:lnTo>
                  <a:lnTo>
                    <a:pt x="6771" y="198"/>
                  </a:lnTo>
                  <a:cubicBezTo>
                    <a:pt x="6492" y="149"/>
                    <a:pt x="6213" y="132"/>
                    <a:pt x="5918" y="99"/>
                  </a:cubicBezTo>
                  <a:lnTo>
                    <a:pt x="5066" y="34"/>
                  </a:lnTo>
                  <a:cubicBezTo>
                    <a:pt x="4509" y="1"/>
                    <a:pt x="3951" y="17"/>
                    <a:pt x="3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2"/>
            <p:cNvSpPr/>
            <p:nvPr/>
          </p:nvSpPr>
          <p:spPr>
            <a:xfrm>
              <a:off x="1369525" y="2760975"/>
              <a:ext cx="50025" cy="358175"/>
            </a:xfrm>
            <a:custGeom>
              <a:avLst/>
              <a:gdLst/>
              <a:ahLst/>
              <a:cxnLst/>
              <a:rect l="l" t="t" r="r" b="b"/>
              <a:pathLst>
                <a:path w="2001" h="14327" extrusionOk="0">
                  <a:moveTo>
                    <a:pt x="345" y="0"/>
                  </a:moveTo>
                  <a:lnTo>
                    <a:pt x="0" y="5623"/>
                  </a:lnTo>
                  <a:lnTo>
                    <a:pt x="1722" y="5803"/>
                  </a:lnTo>
                  <a:lnTo>
                    <a:pt x="1656" y="14326"/>
                  </a:lnTo>
                  <a:lnTo>
                    <a:pt x="1918" y="14326"/>
                  </a:lnTo>
                  <a:lnTo>
                    <a:pt x="2000" y="5557"/>
                  </a:lnTo>
                  <a:lnTo>
                    <a:pt x="279" y="5377"/>
                  </a:lnTo>
                  <a:lnTo>
                    <a:pt x="607" y="17"/>
                  </a:lnTo>
                  <a:lnTo>
                    <a:pt x="3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2"/>
            <p:cNvSpPr/>
            <p:nvPr/>
          </p:nvSpPr>
          <p:spPr>
            <a:xfrm>
              <a:off x="1408050" y="2772850"/>
              <a:ext cx="31975" cy="34850"/>
            </a:xfrm>
            <a:custGeom>
              <a:avLst/>
              <a:gdLst/>
              <a:ahLst/>
              <a:cxnLst/>
              <a:rect l="l" t="t" r="r" b="b"/>
              <a:pathLst>
                <a:path w="1279" h="1394" extrusionOk="0">
                  <a:moveTo>
                    <a:pt x="640" y="1"/>
                  </a:moveTo>
                  <a:cubicBezTo>
                    <a:pt x="295" y="1"/>
                    <a:pt x="0" y="312"/>
                    <a:pt x="0" y="706"/>
                  </a:cubicBezTo>
                  <a:cubicBezTo>
                    <a:pt x="0" y="1083"/>
                    <a:pt x="295" y="1394"/>
                    <a:pt x="640" y="1394"/>
                  </a:cubicBezTo>
                  <a:cubicBezTo>
                    <a:pt x="1000" y="1394"/>
                    <a:pt x="1279" y="1083"/>
                    <a:pt x="1279" y="706"/>
                  </a:cubicBezTo>
                  <a:cubicBezTo>
                    <a:pt x="1279" y="312"/>
                    <a:pt x="1000" y="1"/>
                    <a:pt x="6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2"/>
            <p:cNvSpPr/>
            <p:nvPr/>
          </p:nvSpPr>
          <p:spPr>
            <a:xfrm>
              <a:off x="1139225" y="2343825"/>
              <a:ext cx="54125" cy="89750"/>
            </a:xfrm>
            <a:custGeom>
              <a:avLst/>
              <a:gdLst/>
              <a:ahLst/>
              <a:cxnLst/>
              <a:rect l="l" t="t" r="r" b="b"/>
              <a:pathLst>
                <a:path w="2165" h="3590" extrusionOk="0">
                  <a:moveTo>
                    <a:pt x="2148" y="0"/>
                  </a:moveTo>
                  <a:cubicBezTo>
                    <a:pt x="1656" y="492"/>
                    <a:pt x="1230" y="1049"/>
                    <a:pt x="869" y="1656"/>
                  </a:cubicBezTo>
                  <a:cubicBezTo>
                    <a:pt x="509" y="2262"/>
                    <a:pt x="214" y="2901"/>
                    <a:pt x="1" y="3573"/>
                  </a:cubicBezTo>
                  <a:lnTo>
                    <a:pt x="17" y="3590"/>
                  </a:lnTo>
                  <a:lnTo>
                    <a:pt x="1099" y="1803"/>
                  </a:lnTo>
                  <a:lnTo>
                    <a:pt x="2164" y="16"/>
                  </a:lnTo>
                  <a:lnTo>
                    <a:pt x="2148" y="0"/>
                  </a:lnTo>
                  <a:close/>
                </a:path>
              </a:pathLst>
            </a:custGeom>
            <a:solidFill>
              <a:srgbClr val="FFC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2"/>
            <p:cNvSpPr/>
            <p:nvPr/>
          </p:nvSpPr>
          <p:spPr>
            <a:xfrm>
              <a:off x="1327325" y="2308050"/>
              <a:ext cx="219650" cy="43875"/>
            </a:xfrm>
            <a:custGeom>
              <a:avLst/>
              <a:gdLst/>
              <a:ahLst/>
              <a:cxnLst/>
              <a:rect l="l" t="t" r="r" b="b"/>
              <a:pathLst>
                <a:path w="8786" h="1755" extrusionOk="0">
                  <a:moveTo>
                    <a:pt x="7343" y="1"/>
                  </a:moveTo>
                  <a:cubicBezTo>
                    <a:pt x="6545" y="1"/>
                    <a:pt x="5471" y="83"/>
                    <a:pt x="4295" y="251"/>
                  </a:cubicBezTo>
                  <a:cubicBezTo>
                    <a:pt x="1902" y="595"/>
                    <a:pt x="0" y="1152"/>
                    <a:pt x="49" y="1497"/>
                  </a:cubicBezTo>
                  <a:cubicBezTo>
                    <a:pt x="74" y="1669"/>
                    <a:pt x="582" y="1755"/>
                    <a:pt x="1383" y="1755"/>
                  </a:cubicBezTo>
                  <a:cubicBezTo>
                    <a:pt x="2184" y="1755"/>
                    <a:pt x="3278" y="1669"/>
                    <a:pt x="4475" y="1497"/>
                  </a:cubicBezTo>
                  <a:cubicBezTo>
                    <a:pt x="6885" y="1169"/>
                    <a:pt x="8786" y="611"/>
                    <a:pt x="8737" y="267"/>
                  </a:cubicBezTo>
                  <a:cubicBezTo>
                    <a:pt x="8712" y="91"/>
                    <a:pt x="8180" y="1"/>
                    <a:pt x="7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2"/>
            <p:cNvSpPr/>
            <p:nvPr/>
          </p:nvSpPr>
          <p:spPr>
            <a:xfrm>
              <a:off x="1319525" y="2303650"/>
              <a:ext cx="229500" cy="50425"/>
            </a:xfrm>
            <a:custGeom>
              <a:avLst/>
              <a:gdLst/>
              <a:ahLst/>
              <a:cxnLst/>
              <a:rect l="l" t="t" r="r" b="b"/>
              <a:pathLst>
                <a:path w="9180" h="2017" extrusionOk="0">
                  <a:moveTo>
                    <a:pt x="7541" y="263"/>
                  </a:moveTo>
                  <a:cubicBezTo>
                    <a:pt x="8262" y="263"/>
                    <a:pt x="8688" y="329"/>
                    <a:pt x="8803" y="427"/>
                  </a:cubicBezTo>
                  <a:cubicBezTo>
                    <a:pt x="8639" y="656"/>
                    <a:pt x="7131" y="1164"/>
                    <a:pt x="4656" y="1492"/>
                  </a:cubicBezTo>
                  <a:cubicBezTo>
                    <a:pt x="3345" y="1678"/>
                    <a:pt x="2283" y="1747"/>
                    <a:pt x="1544" y="1747"/>
                  </a:cubicBezTo>
                  <a:cubicBezTo>
                    <a:pt x="851" y="1747"/>
                    <a:pt x="441" y="1686"/>
                    <a:pt x="378" y="1607"/>
                  </a:cubicBezTo>
                  <a:cubicBezTo>
                    <a:pt x="460" y="1378"/>
                    <a:pt x="1984" y="869"/>
                    <a:pt x="4525" y="509"/>
                  </a:cubicBezTo>
                  <a:cubicBezTo>
                    <a:pt x="5525" y="361"/>
                    <a:pt x="6541" y="279"/>
                    <a:pt x="7541" y="279"/>
                  </a:cubicBezTo>
                  <a:lnTo>
                    <a:pt x="7541" y="263"/>
                  </a:lnTo>
                  <a:close/>
                  <a:moveTo>
                    <a:pt x="7606" y="1"/>
                  </a:moveTo>
                  <a:cubicBezTo>
                    <a:pt x="6557" y="1"/>
                    <a:pt x="5508" y="83"/>
                    <a:pt x="4476" y="247"/>
                  </a:cubicBezTo>
                  <a:cubicBezTo>
                    <a:pt x="4295" y="263"/>
                    <a:pt x="1" y="869"/>
                    <a:pt x="99" y="1623"/>
                  </a:cubicBezTo>
                  <a:cubicBezTo>
                    <a:pt x="132" y="1804"/>
                    <a:pt x="312" y="2017"/>
                    <a:pt x="1574" y="2017"/>
                  </a:cubicBezTo>
                  <a:lnTo>
                    <a:pt x="1640" y="2017"/>
                  </a:lnTo>
                  <a:cubicBezTo>
                    <a:pt x="2656" y="2000"/>
                    <a:pt x="3672" y="1918"/>
                    <a:pt x="4689" y="1771"/>
                  </a:cubicBezTo>
                  <a:cubicBezTo>
                    <a:pt x="4869" y="1738"/>
                    <a:pt x="9180" y="1132"/>
                    <a:pt x="9065" y="378"/>
                  </a:cubicBezTo>
                  <a:cubicBezTo>
                    <a:pt x="9049" y="197"/>
                    <a:pt x="8852" y="1"/>
                    <a:pt x="76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2"/>
            <p:cNvSpPr/>
            <p:nvPr/>
          </p:nvSpPr>
          <p:spPr>
            <a:xfrm>
              <a:off x="1326075" y="2318400"/>
              <a:ext cx="312700" cy="298350"/>
            </a:xfrm>
            <a:custGeom>
              <a:avLst/>
              <a:gdLst/>
              <a:ahLst/>
              <a:cxnLst/>
              <a:rect l="l" t="t" r="r" b="b"/>
              <a:pathLst>
                <a:path w="12508" h="11934" extrusionOk="0">
                  <a:moveTo>
                    <a:pt x="8688" y="1"/>
                  </a:moveTo>
                  <a:cubicBezTo>
                    <a:pt x="8688" y="1"/>
                    <a:pt x="7738" y="935"/>
                    <a:pt x="4623" y="1345"/>
                  </a:cubicBezTo>
                  <a:cubicBezTo>
                    <a:pt x="3730" y="1463"/>
                    <a:pt x="2977" y="1505"/>
                    <a:pt x="2356" y="1505"/>
                  </a:cubicBezTo>
                  <a:cubicBezTo>
                    <a:pt x="730" y="1505"/>
                    <a:pt x="1" y="1214"/>
                    <a:pt x="1" y="1214"/>
                  </a:cubicBezTo>
                  <a:lnTo>
                    <a:pt x="1" y="1214"/>
                  </a:lnTo>
                  <a:lnTo>
                    <a:pt x="1148" y="10409"/>
                  </a:lnTo>
                  <a:cubicBezTo>
                    <a:pt x="1254" y="11282"/>
                    <a:pt x="2008" y="11933"/>
                    <a:pt x="2879" y="11933"/>
                  </a:cubicBezTo>
                  <a:cubicBezTo>
                    <a:pt x="2957" y="11933"/>
                    <a:pt x="3036" y="11928"/>
                    <a:pt x="3115" y="11917"/>
                  </a:cubicBezTo>
                  <a:lnTo>
                    <a:pt x="8279" y="11196"/>
                  </a:lnTo>
                  <a:cubicBezTo>
                    <a:pt x="9229" y="11065"/>
                    <a:pt x="9885" y="10213"/>
                    <a:pt x="9770" y="9278"/>
                  </a:cubicBezTo>
                  <a:lnTo>
                    <a:pt x="9590" y="7656"/>
                  </a:lnTo>
                  <a:lnTo>
                    <a:pt x="9672" y="8344"/>
                  </a:lnTo>
                  <a:cubicBezTo>
                    <a:pt x="9737" y="8344"/>
                    <a:pt x="9803" y="8360"/>
                    <a:pt x="9869" y="8360"/>
                  </a:cubicBezTo>
                  <a:cubicBezTo>
                    <a:pt x="11327" y="8360"/>
                    <a:pt x="12508" y="7049"/>
                    <a:pt x="12508" y="5443"/>
                  </a:cubicBezTo>
                  <a:cubicBezTo>
                    <a:pt x="12508" y="3836"/>
                    <a:pt x="11327" y="2525"/>
                    <a:pt x="9869" y="2525"/>
                  </a:cubicBezTo>
                  <a:cubicBezTo>
                    <a:pt x="9574" y="2525"/>
                    <a:pt x="9278" y="2574"/>
                    <a:pt x="9016" y="2689"/>
                  </a:cubicBezTo>
                  <a:lnTo>
                    <a:pt x="9180" y="3492"/>
                  </a:lnTo>
                  <a:cubicBezTo>
                    <a:pt x="9304" y="3478"/>
                    <a:pt x="9423" y="3471"/>
                    <a:pt x="9537" y="3471"/>
                  </a:cubicBezTo>
                  <a:cubicBezTo>
                    <a:pt x="10875" y="3471"/>
                    <a:pt x="11557" y="4414"/>
                    <a:pt x="11557" y="5607"/>
                  </a:cubicBezTo>
                  <a:cubicBezTo>
                    <a:pt x="11557" y="6721"/>
                    <a:pt x="10705" y="7360"/>
                    <a:pt x="9590" y="7656"/>
                  </a:cubicBezTo>
                  <a:lnTo>
                    <a:pt x="86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2"/>
            <p:cNvSpPr/>
            <p:nvPr/>
          </p:nvSpPr>
          <p:spPr>
            <a:xfrm>
              <a:off x="1322000" y="2310625"/>
              <a:ext cx="320050" cy="309400"/>
            </a:xfrm>
            <a:custGeom>
              <a:avLst/>
              <a:gdLst/>
              <a:ahLst/>
              <a:cxnLst/>
              <a:rect l="l" t="t" r="r" b="b"/>
              <a:pathLst>
                <a:path w="12802" h="12376" extrusionOk="0">
                  <a:moveTo>
                    <a:pt x="9718" y="3912"/>
                  </a:moveTo>
                  <a:cubicBezTo>
                    <a:pt x="10163" y="3912"/>
                    <a:pt x="10603" y="4065"/>
                    <a:pt x="10966" y="4360"/>
                  </a:cubicBezTo>
                  <a:cubicBezTo>
                    <a:pt x="11376" y="4770"/>
                    <a:pt x="11605" y="5344"/>
                    <a:pt x="11572" y="5918"/>
                  </a:cubicBezTo>
                  <a:cubicBezTo>
                    <a:pt x="11572" y="7049"/>
                    <a:pt x="10687" y="7557"/>
                    <a:pt x="9868" y="7786"/>
                  </a:cubicBezTo>
                  <a:lnTo>
                    <a:pt x="9425" y="3934"/>
                  </a:lnTo>
                  <a:cubicBezTo>
                    <a:pt x="9522" y="3920"/>
                    <a:pt x="9620" y="3912"/>
                    <a:pt x="9718" y="3912"/>
                  </a:cubicBezTo>
                  <a:close/>
                  <a:moveTo>
                    <a:pt x="10032" y="2984"/>
                  </a:moveTo>
                  <a:cubicBezTo>
                    <a:pt x="11408" y="2984"/>
                    <a:pt x="12539" y="4229"/>
                    <a:pt x="12539" y="5754"/>
                  </a:cubicBezTo>
                  <a:cubicBezTo>
                    <a:pt x="12539" y="7278"/>
                    <a:pt x="11408" y="8524"/>
                    <a:pt x="10032" y="8524"/>
                  </a:cubicBezTo>
                  <a:lnTo>
                    <a:pt x="9950" y="8524"/>
                  </a:lnTo>
                  <a:lnTo>
                    <a:pt x="9900" y="8065"/>
                  </a:lnTo>
                  <a:cubicBezTo>
                    <a:pt x="11163" y="7704"/>
                    <a:pt x="11851" y="6934"/>
                    <a:pt x="11851" y="5918"/>
                  </a:cubicBezTo>
                  <a:cubicBezTo>
                    <a:pt x="11884" y="5262"/>
                    <a:pt x="11622" y="4606"/>
                    <a:pt x="11163" y="4147"/>
                  </a:cubicBezTo>
                  <a:cubicBezTo>
                    <a:pt x="10749" y="3816"/>
                    <a:pt x="10254" y="3636"/>
                    <a:pt x="9736" y="3636"/>
                  </a:cubicBezTo>
                  <a:cubicBezTo>
                    <a:pt x="9639" y="3636"/>
                    <a:pt x="9540" y="3643"/>
                    <a:pt x="9441" y="3656"/>
                  </a:cubicBezTo>
                  <a:lnTo>
                    <a:pt x="9327" y="3098"/>
                  </a:lnTo>
                  <a:cubicBezTo>
                    <a:pt x="9556" y="3016"/>
                    <a:pt x="9802" y="2984"/>
                    <a:pt x="10032" y="2984"/>
                  </a:cubicBezTo>
                  <a:close/>
                  <a:moveTo>
                    <a:pt x="8737" y="574"/>
                  </a:moveTo>
                  <a:lnTo>
                    <a:pt x="9015" y="2918"/>
                  </a:lnTo>
                  <a:lnTo>
                    <a:pt x="9786" y="9589"/>
                  </a:lnTo>
                  <a:cubicBezTo>
                    <a:pt x="9884" y="10458"/>
                    <a:pt x="9278" y="11245"/>
                    <a:pt x="8425" y="11376"/>
                  </a:cubicBezTo>
                  <a:lnTo>
                    <a:pt x="3262" y="12097"/>
                  </a:lnTo>
                  <a:cubicBezTo>
                    <a:pt x="3198" y="12105"/>
                    <a:pt x="3133" y="12108"/>
                    <a:pt x="3069" y="12108"/>
                  </a:cubicBezTo>
                  <a:cubicBezTo>
                    <a:pt x="2709" y="12108"/>
                    <a:pt x="2358" y="11992"/>
                    <a:pt x="2065" y="11769"/>
                  </a:cubicBezTo>
                  <a:cubicBezTo>
                    <a:pt x="1721" y="11507"/>
                    <a:pt x="1492" y="11130"/>
                    <a:pt x="1442" y="10704"/>
                  </a:cubicBezTo>
                  <a:lnTo>
                    <a:pt x="328" y="1721"/>
                  </a:lnTo>
                  <a:lnTo>
                    <a:pt x="328" y="1705"/>
                  </a:lnTo>
                  <a:cubicBezTo>
                    <a:pt x="652" y="1802"/>
                    <a:pt x="1381" y="1949"/>
                    <a:pt x="2572" y="1949"/>
                  </a:cubicBezTo>
                  <a:cubicBezTo>
                    <a:pt x="3189" y="1949"/>
                    <a:pt x="3930" y="1910"/>
                    <a:pt x="4803" y="1803"/>
                  </a:cubicBezTo>
                  <a:cubicBezTo>
                    <a:pt x="7179" y="1492"/>
                    <a:pt x="8327" y="869"/>
                    <a:pt x="8737" y="574"/>
                  </a:cubicBezTo>
                  <a:close/>
                  <a:moveTo>
                    <a:pt x="8950" y="0"/>
                  </a:moveTo>
                  <a:lnTo>
                    <a:pt x="8753" y="197"/>
                  </a:lnTo>
                  <a:cubicBezTo>
                    <a:pt x="8737" y="213"/>
                    <a:pt x="7786" y="1115"/>
                    <a:pt x="4754" y="1508"/>
                  </a:cubicBezTo>
                  <a:cubicBezTo>
                    <a:pt x="3889" y="1621"/>
                    <a:pt x="3157" y="1662"/>
                    <a:pt x="2549" y="1662"/>
                  </a:cubicBezTo>
                  <a:cubicBezTo>
                    <a:pt x="945" y="1662"/>
                    <a:pt x="209" y="1377"/>
                    <a:pt x="197" y="1377"/>
                  </a:cubicBezTo>
                  <a:lnTo>
                    <a:pt x="0" y="1295"/>
                  </a:lnTo>
                  <a:lnTo>
                    <a:pt x="1180" y="10720"/>
                  </a:lnTo>
                  <a:cubicBezTo>
                    <a:pt x="1229" y="11228"/>
                    <a:pt x="1492" y="11671"/>
                    <a:pt x="1901" y="11982"/>
                  </a:cubicBezTo>
                  <a:cubicBezTo>
                    <a:pt x="2229" y="12228"/>
                    <a:pt x="2623" y="12376"/>
                    <a:pt x="3032" y="12376"/>
                  </a:cubicBezTo>
                  <a:cubicBezTo>
                    <a:pt x="3131" y="12359"/>
                    <a:pt x="3213" y="12359"/>
                    <a:pt x="3295" y="12343"/>
                  </a:cubicBezTo>
                  <a:lnTo>
                    <a:pt x="8458" y="11638"/>
                  </a:lnTo>
                  <a:cubicBezTo>
                    <a:pt x="9474" y="11491"/>
                    <a:pt x="10179" y="10573"/>
                    <a:pt x="10064" y="9556"/>
                  </a:cubicBezTo>
                  <a:lnTo>
                    <a:pt x="9982" y="8786"/>
                  </a:lnTo>
                  <a:lnTo>
                    <a:pt x="9982" y="8786"/>
                  </a:lnTo>
                  <a:cubicBezTo>
                    <a:pt x="10000" y="8786"/>
                    <a:pt x="10018" y="8787"/>
                    <a:pt x="10036" y="8787"/>
                  </a:cubicBezTo>
                  <a:cubicBezTo>
                    <a:pt x="11553" y="8787"/>
                    <a:pt x="12802" y="7406"/>
                    <a:pt x="12802" y="5737"/>
                  </a:cubicBezTo>
                  <a:cubicBezTo>
                    <a:pt x="12802" y="4065"/>
                    <a:pt x="11556" y="2689"/>
                    <a:pt x="10032" y="2689"/>
                  </a:cubicBezTo>
                  <a:cubicBezTo>
                    <a:pt x="9769" y="2689"/>
                    <a:pt x="9523" y="2738"/>
                    <a:pt x="9278" y="2803"/>
                  </a:cubicBezTo>
                  <a:lnTo>
                    <a:pt x="8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2"/>
            <p:cNvSpPr/>
            <p:nvPr/>
          </p:nvSpPr>
          <p:spPr>
            <a:xfrm>
              <a:off x="675750" y="2361425"/>
              <a:ext cx="886400" cy="461475"/>
            </a:xfrm>
            <a:custGeom>
              <a:avLst/>
              <a:gdLst/>
              <a:ahLst/>
              <a:cxnLst/>
              <a:rect l="l" t="t" r="r" b="b"/>
              <a:pathLst>
                <a:path w="35456" h="18459" extrusionOk="0">
                  <a:moveTo>
                    <a:pt x="25834" y="1"/>
                  </a:moveTo>
                  <a:cubicBezTo>
                    <a:pt x="25834" y="1"/>
                    <a:pt x="21719" y="1099"/>
                    <a:pt x="22014" y="3804"/>
                  </a:cubicBezTo>
                  <a:lnTo>
                    <a:pt x="9196" y="8836"/>
                  </a:lnTo>
                  <a:lnTo>
                    <a:pt x="1" y="15081"/>
                  </a:lnTo>
                  <a:cubicBezTo>
                    <a:pt x="1" y="15081"/>
                    <a:pt x="1" y="18458"/>
                    <a:pt x="4844" y="18458"/>
                  </a:cubicBezTo>
                  <a:cubicBezTo>
                    <a:pt x="8490" y="18458"/>
                    <a:pt x="14879" y="16544"/>
                    <a:pt x="26080" y="9836"/>
                  </a:cubicBezTo>
                  <a:cubicBezTo>
                    <a:pt x="26080" y="9836"/>
                    <a:pt x="35455" y="7508"/>
                    <a:pt x="32833" y="5590"/>
                  </a:cubicBezTo>
                  <a:cubicBezTo>
                    <a:pt x="32833" y="5590"/>
                    <a:pt x="33997" y="4050"/>
                    <a:pt x="32259" y="3886"/>
                  </a:cubicBezTo>
                  <a:cubicBezTo>
                    <a:pt x="32259" y="3886"/>
                    <a:pt x="33587" y="2165"/>
                    <a:pt x="31505" y="2001"/>
                  </a:cubicBezTo>
                  <a:cubicBezTo>
                    <a:pt x="31505" y="2001"/>
                    <a:pt x="31652" y="528"/>
                    <a:pt x="29893" y="528"/>
                  </a:cubicBezTo>
                  <a:cubicBezTo>
                    <a:pt x="29087" y="528"/>
                    <a:pt x="27882" y="837"/>
                    <a:pt x="26080" y="1738"/>
                  </a:cubicBezTo>
                  <a:lnTo>
                    <a:pt x="25834" y="1"/>
                  </a:lnTo>
                  <a:close/>
                </a:path>
              </a:pathLst>
            </a:custGeom>
            <a:solidFill>
              <a:srgbClr val="FFE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2"/>
            <p:cNvSpPr/>
            <p:nvPr/>
          </p:nvSpPr>
          <p:spPr>
            <a:xfrm>
              <a:off x="672475" y="2356925"/>
              <a:ext cx="840900" cy="469225"/>
            </a:xfrm>
            <a:custGeom>
              <a:avLst/>
              <a:gdLst/>
              <a:ahLst/>
              <a:cxnLst/>
              <a:rect l="l" t="t" r="r" b="b"/>
              <a:pathLst>
                <a:path w="33636" h="18769" extrusionOk="0">
                  <a:moveTo>
                    <a:pt x="26079" y="1"/>
                  </a:moveTo>
                  <a:lnTo>
                    <a:pt x="25932" y="33"/>
                  </a:lnTo>
                  <a:cubicBezTo>
                    <a:pt x="25768" y="83"/>
                    <a:pt x="21801" y="1181"/>
                    <a:pt x="22014" y="3885"/>
                  </a:cubicBezTo>
                  <a:lnTo>
                    <a:pt x="9295" y="8885"/>
                  </a:lnTo>
                  <a:lnTo>
                    <a:pt x="9393" y="9147"/>
                  </a:lnTo>
                  <a:lnTo>
                    <a:pt x="22293" y="4066"/>
                  </a:lnTo>
                  <a:lnTo>
                    <a:pt x="22277" y="3967"/>
                  </a:lnTo>
                  <a:cubicBezTo>
                    <a:pt x="22031" y="1705"/>
                    <a:pt x="25129" y="574"/>
                    <a:pt x="25850" y="345"/>
                  </a:cubicBezTo>
                  <a:lnTo>
                    <a:pt x="26096" y="2115"/>
                  </a:lnTo>
                  <a:lnTo>
                    <a:pt x="26260" y="2033"/>
                  </a:lnTo>
                  <a:cubicBezTo>
                    <a:pt x="28071" y="1132"/>
                    <a:pt x="29246" y="844"/>
                    <a:pt x="30010" y="844"/>
                  </a:cubicBezTo>
                  <a:cubicBezTo>
                    <a:pt x="30484" y="844"/>
                    <a:pt x="30800" y="955"/>
                    <a:pt x="31013" y="1099"/>
                  </a:cubicBezTo>
                  <a:cubicBezTo>
                    <a:pt x="31341" y="1345"/>
                    <a:pt x="31521" y="1738"/>
                    <a:pt x="31505" y="2164"/>
                  </a:cubicBezTo>
                  <a:lnTo>
                    <a:pt x="31489" y="2295"/>
                  </a:lnTo>
                  <a:lnTo>
                    <a:pt x="31620" y="2312"/>
                  </a:lnTo>
                  <a:cubicBezTo>
                    <a:pt x="32161" y="2361"/>
                    <a:pt x="32505" y="2508"/>
                    <a:pt x="32620" y="2771"/>
                  </a:cubicBezTo>
                  <a:cubicBezTo>
                    <a:pt x="32833" y="3246"/>
                    <a:pt x="32275" y="3984"/>
                    <a:pt x="32275" y="3984"/>
                  </a:cubicBezTo>
                  <a:lnTo>
                    <a:pt x="32128" y="4180"/>
                  </a:lnTo>
                  <a:lnTo>
                    <a:pt x="32374" y="4197"/>
                  </a:lnTo>
                  <a:cubicBezTo>
                    <a:pt x="32800" y="4246"/>
                    <a:pt x="33079" y="4377"/>
                    <a:pt x="33160" y="4590"/>
                  </a:cubicBezTo>
                  <a:cubicBezTo>
                    <a:pt x="33324" y="4951"/>
                    <a:pt x="32997" y="5508"/>
                    <a:pt x="32849" y="5688"/>
                  </a:cubicBezTo>
                  <a:lnTo>
                    <a:pt x="32767" y="5803"/>
                  </a:lnTo>
                  <a:lnTo>
                    <a:pt x="32882" y="5885"/>
                  </a:lnTo>
                  <a:cubicBezTo>
                    <a:pt x="33210" y="6115"/>
                    <a:pt x="33324" y="6344"/>
                    <a:pt x="33292" y="6590"/>
                  </a:cubicBezTo>
                  <a:cubicBezTo>
                    <a:pt x="33029" y="7901"/>
                    <a:pt x="28063" y="9409"/>
                    <a:pt x="26178" y="9885"/>
                  </a:cubicBezTo>
                  <a:lnTo>
                    <a:pt x="26145" y="9901"/>
                  </a:lnTo>
                  <a:cubicBezTo>
                    <a:pt x="15007" y="16576"/>
                    <a:pt x="8646" y="18509"/>
                    <a:pt x="5012" y="18509"/>
                  </a:cubicBezTo>
                  <a:cubicBezTo>
                    <a:pt x="3640" y="18509"/>
                    <a:pt x="2657" y="18234"/>
                    <a:pt x="1951" y="17834"/>
                  </a:cubicBezTo>
                  <a:cubicBezTo>
                    <a:pt x="968" y="17326"/>
                    <a:pt x="345" y="16359"/>
                    <a:pt x="263" y="15261"/>
                  </a:cubicBezTo>
                  <a:lnTo>
                    <a:pt x="1" y="15261"/>
                  </a:lnTo>
                  <a:cubicBezTo>
                    <a:pt x="66" y="16441"/>
                    <a:pt x="755" y="17506"/>
                    <a:pt x="1804" y="18080"/>
                  </a:cubicBezTo>
                  <a:cubicBezTo>
                    <a:pt x="2541" y="18490"/>
                    <a:pt x="3558" y="18769"/>
                    <a:pt x="4967" y="18769"/>
                  </a:cubicBezTo>
                  <a:cubicBezTo>
                    <a:pt x="8672" y="18769"/>
                    <a:pt x="15097" y="16834"/>
                    <a:pt x="26292" y="10147"/>
                  </a:cubicBezTo>
                  <a:cubicBezTo>
                    <a:pt x="26768" y="10032"/>
                    <a:pt x="33226" y="8377"/>
                    <a:pt x="33570" y="6655"/>
                  </a:cubicBezTo>
                  <a:cubicBezTo>
                    <a:pt x="33619" y="6328"/>
                    <a:pt x="33488" y="6033"/>
                    <a:pt x="33160" y="5754"/>
                  </a:cubicBezTo>
                  <a:cubicBezTo>
                    <a:pt x="33308" y="5508"/>
                    <a:pt x="33636" y="4934"/>
                    <a:pt x="33423" y="4492"/>
                  </a:cubicBezTo>
                  <a:cubicBezTo>
                    <a:pt x="33308" y="4213"/>
                    <a:pt x="33046" y="4049"/>
                    <a:pt x="32636" y="3967"/>
                  </a:cubicBezTo>
                  <a:cubicBezTo>
                    <a:pt x="32800" y="3689"/>
                    <a:pt x="33079" y="3115"/>
                    <a:pt x="32882" y="2672"/>
                  </a:cubicBezTo>
                  <a:cubicBezTo>
                    <a:pt x="32734" y="2328"/>
                    <a:pt x="32357" y="2115"/>
                    <a:pt x="31784" y="2049"/>
                  </a:cubicBezTo>
                  <a:cubicBezTo>
                    <a:pt x="31784" y="1574"/>
                    <a:pt x="31554" y="1148"/>
                    <a:pt x="31161" y="869"/>
                  </a:cubicBezTo>
                  <a:cubicBezTo>
                    <a:pt x="30871" y="669"/>
                    <a:pt x="30491" y="569"/>
                    <a:pt x="30023" y="569"/>
                  </a:cubicBezTo>
                  <a:cubicBezTo>
                    <a:pt x="29112" y="569"/>
                    <a:pt x="27868" y="948"/>
                    <a:pt x="26309" y="1705"/>
                  </a:cubicBezTo>
                  <a:lnTo>
                    <a:pt x="260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2"/>
            <p:cNvSpPr/>
            <p:nvPr/>
          </p:nvSpPr>
          <p:spPr>
            <a:xfrm>
              <a:off x="1348225" y="2408150"/>
              <a:ext cx="115975" cy="41825"/>
            </a:xfrm>
            <a:custGeom>
              <a:avLst/>
              <a:gdLst/>
              <a:ahLst/>
              <a:cxnLst/>
              <a:rect l="l" t="t" r="r" b="b"/>
              <a:pathLst>
                <a:path w="4639" h="1673" extrusionOk="0">
                  <a:moveTo>
                    <a:pt x="4557" y="0"/>
                  </a:moveTo>
                  <a:lnTo>
                    <a:pt x="0" y="1427"/>
                  </a:lnTo>
                  <a:lnTo>
                    <a:pt x="82" y="1672"/>
                  </a:lnTo>
                  <a:lnTo>
                    <a:pt x="4639" y="263"/>
                  </a:lnTo>
                  <a:lnTo>
                    <a:pt x="45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2"/>
            <p:cNvSpPr/>
            <p:nvPr/>
          </p:nvSpPr>
          <p:spPr>
            <a:xfrm>
              <a:off x="1367475" y="2455275"/>
              <a:ext cx="115575" cy="43050"/>
            </a:xfrm>
            <a:custGeom>
              <a:avLst/>
              <a:gdLst/>
              <a:ahLst/>
              <a:cxnLst/>
              <a:rect l="l" t="t" r="r" b="b"/>
              <a:pathLst>
                <a:path w="4623" h="1722" extrusionOk="0">
                  <a:moveTo>
                    <a:pt x="4541" y="0"/>
                  </a:moveTo>
                  <a:lnTo>
                    <a:pt x="0" y="1459"/>
                  </a:lnTo>
                  <a:lnTo>
                    <a:pt x="82" y="1722"/>
                  </a:lnTo>
                  <a:lnTo>
                    <a:pt x="4623" y="263"/>
                  </a:lnTo>
                  <a:lnTo>
                    <a:pt x="4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2"/>
            <p:cNvSpPr/>
            <p:nvPr/>
          </p:nvSpPr>
          <p:spPr>
            <a:xfrm>
              <a:off x="1382625" y="2497900"/>
              <a:ext cx="119700" cy="41000"/>
            </a:xfrm>
            <a:custGeom>
              <a:avLst/>
              <a:gdLst/>
              <a:ahLst/>
              <a:cxnLst/>
              <a:rect l="l" t="t" r="r" b="b"/>
              <a:pathLst>
                <a:path w="4788" h="1640" extrusionOk="0">
                  <a:moveTo>
                    <a:pt x="4705" y="0"/>
                  </a:moveTo>
                  <a:lnTo>
                    <a:pt x="1" y="1377"/>
                  </a:lnTo>
                  <a:lnTo>
                    <a:pt x="67" y="1639"/>
                  </a:lnTo>
                  <a:lnTo>
                    <a:pt x="4787" y="262"/>
                  </a:lnTo>
                  <a:lnTo>
                    <a:pt x="4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2"/>
            <p:cNvSpPr/>
            <p:nvPr/>
          </p:nvSpPr>
          <p:spPr>
            <a:xfrm>
              <a:off x="1562125" y="4043900"/>
              <a:ext cx="117550" cy="138625"/>
            </a:xfrm>
            <a:custGeom>
              <a:avLst/>
              <a:gdLst/>
              <a:ahLst/>
              <a:cxnLst/>
              <a:rect l="l" t="t" r="r" b="b"/>
              <a:pathLst>
                <a:path w="4702" h="5545" extrusionOk="0">
                  <a:moveTo>
                    <a:pt x="4641" y="0"/>
                  </a:moveTo>
                  <a:cubicBezTo>
                    <a:pt x="4635" y="0"/>
                    <a:pt x="4629" y="2"/>
                    <a:pt x="4623" y="4"/>
                  </a:cubicBezTo>
                  <a:lnTo>
                    <a:pt x="0" y="2299"/>
                  </a:lnTo>
                  <a:lnTo>
                    <a:pt x="2902" y="5545"/>
                  </a:lnTo>
                  <a:lnTo>
                    <a:pt x="4688" y="70"/>
                  </a:lnTo>
                  <a:cubicBezTo>
                    <a:pt x="4702" y="30"/>
                    <a:pt x="4671" y="0"/>
                    <a:pt x="4641" y="0"/>
                  </a:cubicBezTo>
                  <a:close/>
                </a:path>
              </a:pathLst>
            </a:custGeom>
            <a:solidFill>
              <a:srgbClr val="FFC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2"/>
            <p:cNvSpPr/>
            <p:nvPr/>
          </p:nvSpPr>
          <p:spPr>
            <a:xfrm>
              <a:off x="1556375" y="4040600"/>
              <a:ext cx="126650" cy="148475"/>
            </a:xfrm>
            <a:custGeom>
              <a:avLst/>
              <a:gdLst/>
              <a:ahLst/>
              <a:cxnLst/>
              <a:rect l="l" t="t" r="r" b="b"/>
              <a:pathLst>
                <a:path w="5066" h="5939" extrusionOk="0">
                  <a:moveTo>
                    <a:pt x="4722" y="350"/>
                  </a:moveTo>
                  <a:lnTo>
                    <a:pt x="3082" y="5414"/>
                  </a:lnTo>
                  <a:lnTo>
                    <a:pt x="443" y="2464"/>
                  </a:lnTo>
                  <a:lnTo>
                    <a:pt x="4722" y="350"/>
                  </a:lnTo>
                  <a:close/>
                  <a:moveTo>
                    <a:pt x="4874" y="0"/>
                  </a:moveTo>
                  <a:cubicBezTo>
                    <a:pt x="4844" y="0"/>
                    <a:pt x="4814" y="8"/>
                    <a:pt x="4787" y="22"/>
                  </a:cubicBezTo>
                  <a:lnTo>
                    <a:pt x="1" y="2382"/>
                  </a:lnTo>
                  <a:lnTo>
                    <a:pt x="3197" y="5939"/>
                  </a:lnTo>
                  <a:lnTo>
                    <a:pt x="5033" y="251"/>
                  </a:lnTo>
                  <a:cubicBezTo>
                    <a:pt x="5066" y="186"/>
                    <a:pt x="5049" y="104"/>
                    <a:pt x="4984" y="54"/>
                  </a:cubicBezTo>
                  <a:cubicBezTo>
                    <a:pt x="4955" y="16"/>
                    <a:pt x="4915" y="0"/>
                    <a:pt x="4874" y="0"/>
                  </a:cubicBezTo>
                  <a:close/>
                </a:path>
              </a:pathLst>
            </a:custGeom>
            <a:solidFill>
              <a:srgbClr val="FFC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2"/>
            <p:cNvSpPr/>
            <p:nvPr/>
          </p:nvSpPr>
          <p:spPr>
            <a:xfrm>
              <a:off x="1559250" y="4057000"/>
              <a:ext cx="110175" cy="129625"/>
            </a:xfrm>
            <a:custGeom>
              <a:avLst/>
              <a:gdLst/>
              <a:ahLst/>
              <a:cxnLst/>
              <a:rect l="l" t="t" r="r" b="b"/>
              <a:pathLst>
                <a:path w="4407" h="5185" extrusionOk="0">
                  <a:moveTo>
                    <a:pt x="4346" y="1"/>
                  </a:moveTo>
                  <a:cubicBezTo>
                    <a:pt x="4340" y="1"/>
                    <a:pt x="4334" y="2"/>
                    <a:pt x="4328" y="5"/>
                  </a:cubicBezTo>
                  <a:lnTo>
                    <a:pt x="1" y="2152"/>
                  </a:lnTo>
                  <a:lnTo>
                    <a:pt x="2722" y="5185"/>
                  </a:lnTo>
                  <a:lnTo>
                    <a:pt x="4394" y="71"/>
                  </a:lnTo>
                  <a:cubicBezTo>
                    <a:pt x="4407" y="30"/>
                    <a:pt x="4376" y="1"/>
                    <a:pt x="4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2"/>
            <p:cNvSpPr/>
            <p:nvPr/>
          </p:nvSpPr>
          <p:spPr>
            <a:xfrm>
              <a:off x="1352725" y="3967325"/>
              <a:ext cx="102050" cy="143075"/>
            </a:xfrm>
            <a:custGeom>
              <a:avLst/>
              <a:gdLst/>
              <a:ahLst/>
              <a:cxnLst/>
              <a:rect l="l" t="t" r="r" b="b"/>
              <a:pathLst>
                <a:path w="4082" h="5723" extrusionOk="0">
                  <a:moveTo>
                    <a:pt x="992" y="1"/>
                  </a:moveTo>
                  <a:cubicBezTo>
                    <a:pt x="970" y="1"/>
                    <a:pt x="951" y="15"/>
                    <a:pt x="951" y="35"/>
                  </a:cubicBezTo>
                  <a:lnTo>
                    <a:pt x="0" y="5723"/>
                  </a:lnTo>
                  <a:lnTo>
                    <a:pt x="4082" y="4182"/>
                  </a:lnTo>
                  <a:lnTo>
                    <a:pt x="1033" y="19"/>
                  </a:lnTo>
                  <a:cubicBezTo>
                    <a:pt x="1021" y="6"/>
                    <a:pt x="1006" y="1"/>
                    <a:pt x="992" y="1"/>
                  </a:cubicBezTo>
                  <a:close/>
                </a:path>
              </a:pathLst>
            </a:custGeom>
            <a:solidFill>
              <a:srgbClr val="FFC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2"/>
            <p:cNvSpPr/>
            <p:nvPr/>
          </p:nvSpPr>
          <p:spPr>
            <a:xfrm>
              <a:off x="1348625" y="3963950"/>
              <a:ext cx="111475" cy="151775"/>
            </a:xfrm>
            <a:custGeom>
              <a:avLst/>
              <a:gdLst/>
              <a:ahLst/>
              <a:cxnLst/>
              <a:rect l="l" t="t" r="r" b="b"/>
              <a:pathLst>
                <a:path w="4459" h="6071" extrusionOk="0">
                  <a:moveTo>
                    <a:pt x="1213" y="416"/>
                  </a:moveTo>
                  <a:lnTo>
                    <a:pt x="4033" y="4251"/>
                  </a:lnTo>
                  <a:lnTo>
                    <a:pt x="345" y="5645"/>
                  </a:lnTo>
                  <a:lnTo>
                    <a:pt x="1213" y="416"/>
                  </a:lnTo>
                  <a:close/>
                  <a:moveTo>
                    <a:pt x="1163" y="0"/>
                  </a:moveTo>
                  <a:cubicBezTo>
                    <a:pt x="1147" y="0"/>
                    <a:pt x="1131" y="2"/>
                    <a:pt x="1115" y="6"/>
                  </a:cubicBezTo>
                  <a:cubicBezTo>
                    <a:pt x="1050" y="23"/>
                    <a:pt x="984" y="72"/>
                    <a:pt x="984" y="154"/>
                  </a:cubicBezTo>
                  <a:lnTo>
                    <a:pt x="0" y="6071"/>
                  </a:lnTo>
                  <a:lnTo>
                    <a:pt x="0" y="6071"/>
                  </a:lnTo>
                  <a:lnTo>
                    <a:pt x="4459" y="4383"/>
                  </a:lnTo>
                  <a:lnTo>
                    <a:pt x="1295" y="72"/>
                  </a:lnTo>
                  <a:cubicBezTo>
                    <a:pt x="1270" y="22"/>
                    <a:pt x="1217" y="0"/>
                    <a:pt x="1163" y="0"/>
                  </a:cubicBezTo>
                  <a:close/>
                </a:path>
              </a:pathLst>
            </a:custGeom>
            <a:solidFill>
              <a:srgbClr val="FFC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2"/>
            <p:cNvSpPr/>
            <p:nvPr/>
          </p:nvSpPr>
          <p:spPr>
            <a:xfrm>
              <a:off x="1357650" y="3980025"/>
              <a:ext cx="95500" cy="134075"/>
            </a:xfrm>
            <a:custGeom>
              <a:avLst/>
              <a:gdLst/>
              <a:ahLst/>
              <a:cxnLst/>
              <a:rect l="l" t="t" r="r" b="b"/>
              <a:pathLst>
                <a:path w="3820" h="5363" extrusionOk="0">
                  <a:moveTo>
                    <a:pt x="922" y="1"/>
                  </a:moveTo>
                  <a:cubicBezTo>
                    <a:pt x="904" y="1"/>
                    <a:pt x="885" y="15"/>
                    <a:pt x="885" y="35"/>
                  </a:cubicBezTo>
                  <a:lnTo>
                    <a:pt x="0" y="5362"/>
                  </a:lnTo>
                  <a:lnTo>
                    <a:pt x="3819" y="3936"/>
                  </a:lnTo>
                  <a:lnTo>
                    <a:pt x="951" y="19"/>
                  </a:lnTo>
                  <a:cubicBezTo>
                    <a:pt x="945" y="6"/>
                    <a:pt x="933"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2"/>
            <p:cNvSpPr/>
            <p:nvPr/>
          </p:nvSpPr>
          <p:spPr>
            <a:xfrm>
              <a:off x="1306825" y="4053625"/>
              <a:ext cx="336450" cy="264350"/>
            </a:xfrm>
            <a:custGeom>
              <a:avLst/>
              <a:gdLst/>
              <a:ahLst/>
              <a:cxnLst/>
              <a:rect l="l" t="t" r="r" b="b"/>
              <a:pathLst>
                <a:path w="13458" h="10574" extrusionOk="0">
                  <a:moveTo>
                    <a:pt x="6510" y="0"/>
                  </a:moveTo>
                  <a:cubicBezTo>
                    <a:pt x="3274" y="0"/>
                    <a:pt x="583" y="1951"/>
                    <a:pt x="296" y="4615"/>
                  </a:cubicBezTo>
                  <a:cubicBezTo>
                    <a:pt x="1" y="7516"/>
                    <a:pt x="2656" y="10155"/>
                    <a:pt x="6246" y="10532"/>
                  </a:cubicBezTo>
                  <a:cubicBezTo>
                    <a:pt x="6520" y="10560"/>
                    <a:pt x="6792" y="10573"/>
                    <a:pt x="7060" y="10573"/>
                  </a:cubicBezTo>
                  <a:cubicBezTo>
                    <a:pt x="10285" y="10573"/>
                    <a:pt x="12989" y="8622"/>
                    <a:pt x="13261" y="5959"/>
                  </a:cubicBezTo>
                  <a:cubicBezTo>
                    <a:pt x="13458" y="4057"/>
                    <a:pt x="12376" y="2271"/>
                    <a:pt x="10606" y="1156"/>
                  </a:cubicBezTo>
                  <a:cubicBezTo>
                    <a:pt x="9606" y="533"/>
                    <a:pt x="8491" y="156"/>
                    <a:pt x="7328" y="42"/>
                  </a:cubicBezTo>
                  <a:cubicBezTo>
                    <a:pt x="7052" y="14"/>
                    <a:pt x="6779" y="0"/>
                    <a:pt x="6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2"/>
            <p:cNvSpPr/>
            <p:nvPr/>
          </p:nvSpPr>
          <p:spPr>
            <a:xfrm>
              <a:off x="1303150" y="4050275"/>
              <a:ext cx="343400" cy="271175"/>
            </a:xfrm>
            <a:custGeom>
              <a:avLst/>
              <a:gdLst/>
              <a:ahLst/>
              <a:cxnLst/>
              <a:rect l="l" t="t" r="r" b="b"/>
              <a:pathLst>
                <a:path w="13736" h="10847" extrusionOk="0">
                  <a:moveTo>
                    <a:pt x="6639" y="274"/>
                  </a:moveTo>
                  <a:cubicBezTo>
                    <a:pt x="6917" y="274"/>
                    <a:pt x="7179" y="290"/>
                    <a:pt x="7458" y="323"/>
                  </a:cubicBezTo>
                  <a:cubicBezTo>
                    <a:pt x="8589" y="438"/>
                    <a:pt x="9704" y="798"/>
                    <a:pt x="10671" y="1405"/>
                  </a:cubicBezTo>
                  <a:cubicBezTo>
                    <a:pt x="12490" y="2536"/>
                    <a:pt x="13457" y="4290"/>
                    <a:pt x="13277" y="6076"/>
                  </a:cubicBezTo>
                  <a:cubicBezTo>
                    <a:pt x="13146" y="7437"/>
                    <a:pt x="12343" y="8650"/>
                    <a:pt x="11064" y="9486"/>
                  </a:cubicBezTo>
                  <a:cubicBezTo>
                    <a:pt x="9904" y="10209"/>
                    <a:pt x="8574" y="10580"/>
                    <a:pt x="7225" y="10580"/>
                  </a:cubicBezTo>
                  <a:cubicBezTo>
                    <a:pt x="6953" y="10580"/>
                    <a:pt x="6681" y="10565"/>
                    <a:pt x="6409" y="10535"/>
                  </a:cubicBezTo>
                  <a:cubicBezTo>
                    <a:pt x="2901" y="10174"/>
                    <a:pt x="295" y="7584"/>
                    <a:pt x="574" y="4765"/>
                  </a:cubicBezTo>
                  <a:cubicBezTo>
                    <a:pt x="852" y="2175"/>
                    <a:pt x="3491" y="274"/>
                    <a:pt x="6639" y="274"/>
                  </a:cubicBezTo>
                  <a:close/>
                  <a:moveTo>
                    <a:pt x="6636" y="1"/>
                  </a:moveTo>
                  <a:cubicBezTo>
                    <a:pt x="3352" y="1"/>
                    <a:pt x="584" y="2012"/>
                    <a:pt x="311" y="4749"/>
                  </a:cubicBezTo>
                  <a:cubicBezTo>
                    <a:pt x="0" y="7699"/>
                    <a:pt x="2721" y="10420"/>
                    <a:pt x="6376" y="10797"/>
                  </a:cubicBezTo>
                  <a:cubicBezTo>
                    <a:pt x="6655" y="10830"/>
                    <a:pt x="6934" y="10846"/>
                    <a:pt x="7229" y="10846"/>
                  </a:cubicBezTo>
                  <a:cubicBezTo>
                    <a:pt x="7257" y="10847"/>
                    <a:pt x="7284" y="10847"/>
                    <a:pt x="7312" y="10847"/>
                  </a:cubicBezTo>
                  <a:cubicBezTo>
                    <a:pt x="8678" y="10847"/>
                    <a:pt x="10039" y="10454"/>
                    <a:pt x="11195" y="9715"/>
                  </a:cubicBezTo>
                  <a:cubicBezTo>
                    <a:pt x="12556" y="8830"/>
                    <a:pt x="13392" y="7535"/>
                    <a:pt x="13539" y="6109"/>
                  </a:cubicBezTo>
                  <a:cubicBezTo>
                    <a:pt x="13736" y="4208"/>
                    <a:pt x="12720" y="2356"/>
                    <a:pt x="10818" y="1175"/>
                  </a:cubicBezTo>
                  <a:cubicBezTo>
                    <a:pt x="9802" y="553"/>
                    <a:pt x="8655" y="159"/>
                    <a:pt x="7475" y="44"/>
                  </a:cubicBezTo>
                  <a:cubicBezTo>
                    <a:pt x="7192" y="15"/>
                    <a:pt x="6912" y="1"/>
                    <a:pt x="6636" y="1"/>
                  </a:cubicBezTo>
                  <a:close/>
                </a:path>
              </a:pathLst>
            </a:custGeom>
            <a:solidFill>
              <a:srgbClr val="FFC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2"/>
            <p:cNvSpPr/>
            <p:nvPr/>
          </p:nvSpPr>
          <p:spPr>
            <a:xfrm>
              <a:off x="1311750" y="4168975"/>
              <a:ext cx="151225" cy="148375"/>
            </a:xfrm>
            <a:custGeom>
              <a:avLst/>
              <a:gdLst/>
              <a:ahLst/>
              <a:cxnLst/>
              <a:rect l="l" t="t" r="r" b="b"/>
              <a:pathLst>
                <a:path w="6049" h="5935" extrusionOk="0">
                  <a:moveTo>
                    <a:pt x="99" y="1"/>
                  </a:moveTo>
                  <a:cubicBezTo>
                    <a:pt x="66" y="197"/>
                    <a:pt x="17" y="394"/>
                    <a:pt x="17" y="591"/>
                  </a:cubicBezTo>
                  <a:cubicBezTo>
                    <a:pt x="17" y="788"/>
                    <a:pt x="0" y="984"/>
                    <a:pt x="17" y="1181"/>
                  </a:cubicBezTo>
                  <a:cubicBezTo>
                    <a:pt x="66" y="1591"/>
                    <a:pt x="164" y="1968"/>
                    <a:pt x="312" y="2345"/>
                  </a:cubicBezTo>
                  <a:cubicBezTo>
                    <a:pt x="607" y="3082"/>
                    <a:pt x="1082" y="3754"/>
                    <a:pt x="1689" y="4295"/>
                  </a:cubicBezTo>
                  <a:cubicBezTo>
                    <a:pt x="2279" y="4820"/>
                    <a:pt x="2983" y="5230"/>
                    <a:pt x="3738" y="5525"/>
                  </a:cubicBezTo>
                  <a:cubicBezTo>
                    <a:pt x="4098" y="5656"/>
                    <a:pt x="4492" y="5754"/>
                    <a:pt x="4869" y="5836"/>
                  </a:cubicBezTo>
                  <a:cubicBezTo>
                    <a:pt x="5262" y="5902"/>
                    <a:pt x="5655" y="5934"/>
                    <a:pt x="6049" y="5934"/>
                  </a:cubicBezTo>
                  <a:lnTo>
                    <a:pt x="6049" y="5902"/>
                  </a:lnTo>
                  <a:cubicBezTo>
                    <a:pt x="4508" y="5754"/>
                    <a:pt x="3049" y="5131"/>
                    <a:pt x="1885" y="4099"/>
                  </a:cubicBezTo>
                  <a:cubicBezTo>
                    <a:pt x="1295" y="3590"/>
                    <a:pt x="836" y="2968"/>
                    <a:pt x="508" y="2263"/>
                  </a:cubicBezTo>
                  <a:cubicBezTo>
                    <a:pt x="181" y="1558"/>
                    <a:pt x="49" y="77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2"/>
            <p:cNvSpPr/>
            <p:nvPr/>
          </p:nvSpPr>
          <p:spPr>
            <a:xfrm>
              <a:off x="1569100" y="4266100"/>
              <a:ext cx="44675" cy="31575"/>
            </a:xfrm>
            <a:custGeom>
              <a:avLst/>
              <a:gdLst/>
              <a:ahLst/>
              <a:cxnLst/>
              <a:rect l="l" t="t" r="r" b="b"/>
              <a:pathLst>
                <a:path w="1787" h="1263" extrusionOk="0">
                  <a:moveTo>
                    <a:pt x="1770" y="1"/>
                  </a:moveTo>
                  <a:cubicBezTo>
                    <a:pt x="1524" y="263"/>
                    <a:pt x="1246" y="492"/>
                    <a:pt x="934" y="689"/>
                  </a:cubicBezTo>
                  <a:cubicBezTo>
                    <a:pt x="639" y="886"/>
                    <a:pt x="328" y="1066"/>
                    <a:pt x="0" y="1246"/>
                  </a:cubicBezTo>
                  <a:lnTo>
                    <a:pt x="16" y="1263"/>
                  </a:lnTo>
                  <a:cubicBezTo>
                    <a:pt x="393" y="1246"/>
                    <a:pt x="770" y="1132"/>
                    <a:pt x="1082" y="902"/>
                  </a:cubicBezTo>
                  <a:cubicBezTo>
                    <a:pt x="1426" y="705"/>
                    <a:pt x="1672" y="378"/>
                    <a:pt x="1787" y="17"/>
                  </a:cubicBezTo>
                  <a:lnTo>
                    <a:pt x="17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2"/>
            <p:cNvSpPr/>
            <p:nvPr/>
          </p:nvSpPr>
          <p:spPr>
            <a:xfrm>
              <a:off x="1389200" y="4137025"/>
              <a:ext cx="134425" cy="134825"/>
            </a:xfrm>
            <a:custGeom>
              <a:avLst/>
              <a:gdLst/>
              <a:ahLst/>
              <a:cxnLst/>
              <a:rect l="l" t="t" r="r" b="b"/>
              <a:pathLst>
                <a:path w="5377" h="5393" extrusionOk="0">
                  <a:moveTo>
                    <a:pt x="2688" y="0"/>
                  </a:moveTo>
                  <a:cubicBezTo>
                    <a:pt x="1197" y="0"/>
                    <a:pt x="0" y="1197"/>
                    <a:pt x="0" y="2688"/>
                  </a:cubicBezTo>
                  <a:cubicBezTo>
                    <a:pt x="0" y="4180"/>
                    <a:pt x="1197" y="5393"/>
                    <a:pt x="2688" y="5393"/>
                  </a:cubicBezTo>
                  <a:cubicBezTo>
                    <a:pt x="4180" y="5393"/>
                    <a:pt x="5377" y="4180"/>
                    <a:pt x="5377" y="2688"/>
                  </a:cubicBezTo>
                  <a:cubicBezTo>
                    <a:pt x="5377" y="1197"/>
                    <a:pt x="4180" y="0"/>
                    <a:pt x="26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2"/>
            <p:cNvSpPr/>
            <p:nvPr/>
          </p:nvSpPr>
          <p:spPr>
            <a:xfrm>
              <a:off x="1416650" y="4100400"/>
              <a:ext cx="23375" cy="25325"/>
            </a:xfrm>
            <a:custGeom>
              <a:avLst/>
              <a:gdLst/>
              <a:ahLst/>
              <a:cxnLst/>
              <a:rect l="l" t="t" r="r" b="b"/>
              <a:pathLst>
                <a:path w="935" h="1013" extrusionOk="0">
                  <a:moveTo>
                    <a:pt x="558" y="0"/>
                  </a:moveTo>
                  <a:cubicBezTo>
                    <a:pt x="388" y="0"/>
                    <a:pt x="208" y="138"/>
                    <a:pt x="115" y="351"/>
                  </a:cubicBezTo>
                  <a:cubicBezTo>
                    <a:pt x="0" y="629"/>
                    <a:pt x="66" y="908"/>
                    <a:pt x="263" y="990"/>
                  </a:cubicBezTo>
                  <a:cubicBezTo>
                    <a:pt x="300" y="1005"/>
                    <a:pt x="338" y="1013"/>
                    <a:pt x="377" y="1013"/>
                  </a:cubicBezTo>
                  <a:cubicBezTo>
                    <a:pt x="547" y="1013"/>
                    <a:pt x="727" y="875"/>
                    <a:pt x="820" y="662"/>
                  </a:cubicBezTo>
                  <a:cubicBezTo>
                    <a:pt x="935" y="383"/>
                    <a:pt x="869" y="105"/>
                    <a:pt x="673" y="23"/>
                  </a:cubicBezTo>
                  <a:cubicBezTo>
                    <a:pt x="636" y="7"/>
                    <a:pt x="597" y="0"/>
                    <a:pt x="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2"/>
            <p:cNvSpPr/>
            <p:nvPr/>
          </p:nvSpPr>
          <p:spPr>
            <a:xfrm>
              <a:off x="1412550" y="4097000"/>
              <a:ext cx="31575" cy="32250"/>
            </a:xfrm>
            <a:custGeom>
              <a:avLst/>
              <a:gdLst/>
              <a:ahLst/>
              <a:cxnLst/>
              <a:rect l="l" t="t" r="r" b="b"/>
              <a:pathLst>
                <a:path w="1263" h="1290" extrusionOk="0">
                  <a:moveTo>
                    <a:pt x="722" y="274"/>
                  </a:moveTo>
                  <a:cubicBezTo>
                    <a:pt x="738" y="274"/>
                    <a:pt x="771" y="274"/>
                    <a:pt x="787" y="290"/>
                  </a:cubicBezTo>
                  <a:cubicBezTo>
                    <a:pt x="918" y="339"/>
                    <a:pt x="951" y="536"/>
                    <a:pt x="869" y="749"/>
                  </a:cubicBezTo>
                  <a:cubicBezTo>
                    <a:pt x="820" y="847"/>
                    <a:pt x="755" y="929"/>
                    <a:pt x="656" y="978"/>
                  </a:cubicBezTo>
                  <a:cubicBezTo>
                    <a:pt x="625" y="1010"/>
                    <a:pt x="581" y="1021"/>
                    <a:pt x="540" y="1021"/>
                  </a:cubicBezTo>
                  <a:cubicBezTo>
                    <a:pt x="516" y="1021"/>
                    <a:pt x="494" y="1017"/>
                    <a:pt x="476" y="1011"/>
                  </a:cubicBezTo>
                  <a:cubicBezTo>
                    <a:pt x="345" y="962"/>
                    <a:pt x="312" y="765"/>
                    <a:pt x="394" y="552"/>
                  </a:cubicBezTo>
                  <a:cubicBezTo>
                    <a:pt x="427" y="454"/>
                    <a:pt x="509" y="372"/>
                    <a:pt x="591" y="306"/>
                  </a:cubicBezTo>
                  <a:cubicBezTo>
                    <a:pt x="623" y="290"/>
                    <a:pt x="673" y="274"/>
                    <a:pt x="722" y="274"/>
                  </a:cubicBezTo>
                  <a:close/>
                  <a:moveTo>
                    <a:pt x="716" y="0"/>
                  </a:moveTo>
                  <a:cubicBezTo>
                    <a:pt x="622" y="0"/>
                    <a:pt x="531" y="26"/>
                    <a:pt x="460" y="77"/>
                  </a:cubicBezTo>
                  <a:cubicBezTo>
                    <a:pt x="312" y="159"/>
                    <a:pt x="214" y="290"/>
                    <a:pt x="148" y="437"/>
                  </a:cubicBezTo>
                  <a:cubicBezTo>
                    <a:pt x="1" y="798"/>
                    <a:pt x="99" y="1159"/>
                    <a:pt x="378" y="1257"/>
                  </a:cubicBezTo>
                  <a:cubicBezTo>
                    <a:pt x="427" y="1290"/>
                    <a:pt x="476" y="1290"/>
                    <a:pt x="541" y="1290"/>
                  </a:cubicBezTo>
                  <a:cubicBezTo>
                    <a:pt x="640" y="1290"/>
                    <a:pt x="722" y="1273"/>
                    <a:pt x="804" y="1224"/>
                  </a:cubicBezTo>
                  <a:cubicBezTo>
                    <a:pt x="951" y="1126"/>
                    <a:pt x="1050" y="995"/>
                    <a:pt x="1115" y="847"/>
                  </a:cubicBezTo>
                  <a:cubicBezTo>
                    <a:pt x="1263" y="503"/>
                    <a:pt x="1164" y="142"/>
                    <a:pt x="886" y="28"/>
                  </a:cubicBezTo>
                  <a:cubicBezTo>
                    <a:pt x="830" y="9"/>
                    <a:pt x="773" y="0"/>
                    <a:pt x="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2"/>
            <p:cNvSpPr/>
            <p:nvPr/>
          </p:nvSpPr>
          <p:spPr>
            <a:xfrm>
              <a:off x="1522375" y="4129325"/>
              <a:ext cx="23375" cy="25500"/>
            </a:xfrm>
            <a:custGeom>
              <a:avLst/>
              <a:gdLst/>
              <a:ahLst/>
              <a:cxnLst/>
              <a:rect l="l" t="t" r="r" b="b"/>
              <a:pathLst>
                <a:path w="935" h="1020" extrusionOk="0">
                  <a:moveTo>
                    <a:pt x="550" y="1"/>
                  </a:moveTo>
                  <a:cubicBezTo>
                    <a:pt x="383" y="1"/>
                    <a:pt x="207" y="148"/>
                    <a:pt x="115" y="357"/>
                  </a:cubicBezTo>
                  <a:cubicBezTo>
                    <a:pt x="0" y="636"/>
                    <a:pt x="66" y="915"/>
                    <a:pt x="263" y="997"/>
                  </a:cubicBezTo>
                  <a:cubicBezTo>
                    <a:pt x="300" y="1012"/>
                    <a:pt x="338" y="1019"/>
                    <a:pt x="377" y="1019"/>
                  </a:cubicBezTo>
                  <a:cubicBezTo>
                    <a:pt x="547" y="1019"/>
                    <a:pt x="727" y="882"/>
                    <a:pt x="820" y="669"/>
                  </a:cubicBezTo>
                  <a:cubicBezTo>
                    <a:pt x="935" y="390"/>
                    <a:pt x="869" y="112"/>
                    <a:pt x="672" y="30"/>
                  </a:cubicBezTo>
                  <a:cubicBezTo>
                    <a:pt x="633" y="10"/>
                    <a:pt x="592"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2"/>
            <p:cNvSpPr/>
            <p:nvPr/>
          </p:nvSpPr>
          <p:spPr>
            <a:xfrm>
              <a:off x="1518275" y="4125850"/>
              <a:ext cx="29950" cy="32500"/>
            </a:xfrm>
            <a:custGeom>
              <a:avLst/>
              <a:gdLst/>
              <a:ahLst/>
              <a:cxnLst/>
              <a:rect l="l" t="t" r="r" b="b"/>
              <a:pathLst>
                <a:path w="1198" h="1300" extrusionOk="0">
                  <a:moveTo>
                    <a:pt x="722" y="283"/>
                  </a:moveTo>
                  <a:cubicBezTo>
                    <a:pt x="738" y="283"/>
                    <a:pt x="755" y="283"/>
                    <a:pt x="787" y="300"/>
                  </a:cubicBezTo>
                  <a:cubicBezTo>
                    <a:pt x="820" y="316"/>
                    <a:pt x="869" y="349"/>
                    <a:pt x="886" y="398"/>
                  </a:cubicBezTo>
                  <a:cubicBezTo>
                    <a:pt x="918" y="513"/>
                    <a:pt x="918" y="644"/>
                    <a:pt x="869" y="759"/>
                  </a:cubicBezTo>
                  <a:cubicBezTo>
                    <a:pt x="786" y="925"/>
                    <a:pt x="657" y="1032"/>
                    <a:pt x="539" y="1032"/>
                  </a:cubicBezTo>
                  <a:cubicBezTo>
                    <a:pt x="518" y="1032"/>
                    <a:pt x="496" y="1029"/>
                    <a:pt x="476" y="1021"/>
                  </a:cubicBezTo>
                  <a:cubicBezTo>
                    <a:pt x="345" y="972"/>
                    <a:pt x="312" y="759"/>
                    <a:pt x="394" y="562"/>
                  </a:cubicBezTo>
                  <a:cubicBezTo>
                    <a:pt x="443" y="447"/>
                    <a:pt x="525" y="349"/>
                    <a:pt x="640" y="300"/>
                  </a:cubicBezTo>
                  <a:cubicBezTo>
                    <a:pt x="656" y="283"/>
                    <a:pt x="689" y="283"/>
                    <a:pt x="722" y="283"/>
                  </a:cubicBezTo>
                  <a:close/>
                  <a:moveTo>
                    <a:pt x="707" y="1"/>
                  </a:moveTo>
                  <a:cubicBezTo>
                    <a:pt x="648" y="1"/>
                    <a:pt x="591" y="13"/>
                    <a:pt x="541" y="37"/>
                  </a:cubicBezTo>
                  <a:cubicBezTo>
                    <a:pt x="361" y="119"/>
                    <a:pt x="214" y="267"/>
                    <a:pt x="148" y="447"/>
                  </a:cubicBezTo>
                  <a:cubicBezTo>
                    <a:pt x="1" y="808"/>
                    <a:pt x="99" y="1152"/>
                    <a:pt x="378" y="1267"/>
                  </a:cubicBezTo>
                  <a:cubicBezTo>
                    <a:pt x="427" y="1300"/>
                    <a:pt x="476" y="1300"/>
                    <a:pt x="541" y="1300"/>
                  </a:cubicBezTo>
                  <a:cubicBezTo>
                    <a:pt x="804" y="1283"/>
                    <a:pt x="1033" y="1103"/>
                    <a:pt x="1115" y="857"/>
                  </a:cubicBezTo>
                  <a:cubicBezTo>
                    <a:pt x="1197" y="677"/>
                    <a:pt x="1197" y="480"/>
                    <a:pt x="1132" y="300"/>
                  </a:cubicBezTo>
                  <a:cubicBezTo>
                    <a:pt x="1082" y="185"/>
                    <a:pt x="1000" y="87"/>
                    <a:pt x="886" y="37"/>
                  </a:cubicBezTo>
                  <a:cubicBezTo>
                    <a:pt x="828" y="13"/>
                    <a:pt x="767"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2"/>
            <p:cNvSpPr/>
            <p:nvPr/>
          </p:nvSpPr>
          <p:spPr>
            <a:xfrm>
              <a:off x="1417875" y="4157925"/>
              <a:ext cx="84450" cy="67825"/>
            </a:xfrm>
            <a:custGeom>
              <a:avLst/>
              <a:gdLst/>
              <a:ahLst/>
              <a:cxnLst/>
              <a:rect l="l" t="t" r="r" b="b"/>
              <a:pathLst>
                <a:path w="3378" h="2713" extrusionOk="0">
                  <a:moveTo>
                    <a:pt x="476" y="0"/>
                  </a:moveTo>
                  <a:lnTo>
                    <a:pt x="476" y="0"/>
                  </a:lnTo>
                  <a:cubicBezTo>
                    <a:pt x="476" y="0"/>
                    <a:pt x="1" y="2311"/>
                    <a:pt x="1279" y="2672"/>
                  </a:cubicBezTo>
                  <a:cubicBezTo>
                    <a:pt x="1381" y="2699"/>
                    <a:pt x="1480" y="2712"/>
                    <a:pt x="1576" y="2712"/>
                  </a:cubicBezTo>
                  <a:cubicBezTo>
                    <a:pt x="2683" y="2712"/>
                    <a:pt x="3377" y="1033"/>
                    <a:pt x="3377" y="1033"/>
                  </a:cubicBezTo>
                  <a:lnTo>
                    <a:pt x="3377" y="1033"/>
                  </a:lnTo>
                  <a:cubicBezTo>
                    <a:pt x="3337" y="1035"/>
                    <a:pt x="3299" y="1036"/>
                    <a:pt x="3261" y="1036"/>
                  </a:cubicBezTo>
                  <a:cubicBezTo>
                    <a:pt x="2155" y="1036"/>
                    <a:pt x="2017" y="131"/>
                    <a:pt x="2017" y="131"/>
                  </a:cubicBezTo>
                  <a:cubicBezTo>
                    <a:pt x="1703" y="295"/>
                    <a:pt x="1439" y="359"/>
                    <a:pt x="1219" y="359"/>
                  </a:cubicBezTo>
                  <a:cubicBezTo>
                    <a:pt x="866" y="359"/>
                    <a:pt x="628" y="192"/>
                    <a:pt x="476" y="0"/>
                  </a:cubicBez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2"/>
            <p:cNvSpPr/>
            <p:nvPr/>
          </p:nvSpPr>
          <p:spPr>
            <a:xfrm>
              <a:off x="1414200" y="4150550"/>
              <a:ext cx="95075" cy="78700"/>
            </a:xfrm>
            <a:custGeom>
              <a:avLst/>
              <a:gdLst/>
              <a:ahLst/>
              <a:cxnLst/>
              <a:rect l="l" t="t" r="r" b="b"/>
              <a:pathLst>
                <a:path w="3803" h="3148" extrusionOk="0">
                  <a:moveTo>
                    <a:pt x="721" y="574"/>
                  </a:moveTo>
                  <a:cubicBezTo>
                    <a:pt x="883" y="697"/>
                    <a:pt x="1094" y="788"/>
                    <a:pt x="1367" y="788"/>
                  </a:cubicBezTo>
                  <a:cubicBezTo>
                    <a:pt x="1566" y="788"/>
                    <a:pt x="1797" y="740"/>
                    <a:pt x="2065" y="623"/>
                  </a:cubicBezTo>
                  <a:cubicBezTo>
                    <a:pt x="2262" y="1148"/>
                    <a:pt x="2754" y="1475"/>
                    <a:pt x="3295" y="1475"/>
                  </a:cubicBezTo>
                  <a:cubicBezTo>
                    <a:pt x="3087" y="1891"/>
                    <a:pt x="2490" y="2870"/>
                    <a:pt x="1710" y="2870"/>
                  </a:cubicBezTo>
                  <a:cubicBezTo>
                    <a:pt x="1628" y="2870"/>
                    <a:pt x="1545" y="2859"/>
                    <a:pt x="1459" y="2836"/>
                  </a:cubicBezTo>
                  <a:cubicBezTo>
                    <a:pt x="557" y="2590"/>
                    <a:pt x="639" y="1164"/>
                    <a:pt x="705" y="574"/>
                  </a:cubicBezTo>
                  <a:close/>
                  <a:moveTo>
                    <a:pt x="541" y="0"/>
                  </a:moveTo>
                  <a:lnTo>
                    <a:pt x="492" y="279"/>
                  </a:lnTo>
                  <a:cubicBezTo>
                    <a:pt x="459" y="377"/>
                    <a:pt x="0" y="2721"/>
                    <a:pt x="1393" y="3098"/>
                  </a:cubicBezTo>
                  <a:cubicBezTo>
                    <a:pt x="1508" y="3131"/>
                    <a:pt x="1623" y="3131"/>
                    <a:pt x="1738" y="3147"/>
                  </a:cubicBezTo>
                  <a:cubicBezTo>
                    <a:pt x="2901" y="3147"/>
                    <a:pt x="3623" y="1459"/>
                    <a:pt x="3639" y="1410"/>
                  </a:cubicBezTo>
                  <a:lnTo>
                    <a:pt x="3803" y="1180"/>
                  </a:lnTo>
                  <a:lnTo>
                    <a:pt x="3524" y="1197"/>
                  </a:lnTo>
                  <a:cubicBezTo>
                    <a:pt x="3492" y="1198"/>
                    <a:pt x="3461" y="1199"/>
                    <a:pt x="3430" y="1199"/>
                  </a:cubicBezTo>
                  <a:cubicBezTo>
                    <a:pt x="2434" y="1199"/>
                    <a:pt x="2295" y="442"/>
                    <a:pt x="2295" y="410"/>
                  </a:cubicBezTo>
                  <a:lnTo>
                    <a:pt x="2279" y="230"/>
                  </a:lnTo>
                  <a:lnTo>
                    <a:pt x="2098" y="312"/>
                  </a:lnTo>
                  <a:cubicBezTo>
                    <a:pt x="1824" y="452"/>
                    <a:pt x="1580" y="523"/>
                    <a:pt x="1366" y="523"/>
                  </a:cubicBezTo>
                  <a:cubicBezTo>
                    <a:pt x="1107" y="523"/>
                    <a:pt x="892" y="420"/>
                    <a:pt x="721" y="213"/>
                  </a:cubicBezTo>
                  <a:lnTo>
                    <a:pt x="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2"/>
            <p:cNvSpPr/>
            <p:nvPr/>
          </p:nvSpPr>
          <p:spPr>
            <a:xfrm>
              <a:off x="1430175" y="4194975"/>
              <a:ext cx="45925" cy="29075"/>
            </a:xfrm>
            <a:custGeom>
              <a:avLst/>
              <a:gdLst/>
              <a:ahLst/>
              <a:cxnLst/>
              <a:rect l="l" t="t" r="r" b="b"/>
              <a:pathLst>
                <a:path w="1837" h="1163" extrusionOk="0">
                  <a:moveTo>
                    <a:pt x="193" y="1"/>
                  </a:moveTo>
                  <a:cubicBezTo>
                    <a:pt x="129" y="1"/>
                    <a:pt x="65" y="4"/>
                    <a:pt x="0" y="10"/>
                  </a:cubicBezTo>
                  <a:cubicBezTo>
                    <a:pt x="66" y="518"/>
                    <a:pt x="295" y="993"/>
                    <a:pt x="820" y="1124"/>
                  </a:cubicBezTo>
                  <a:cubicBezTo>
                    <a:pt x="910" y="1150"/>
                    <a:pt x="1003" y="1162"/>
                    <a:pt x="1097" y="1162"/>
                  </a:cubicBezTo>
                  <a:cubicBezTo>
                    <a:pt x="1362" y="1162"/>
                    <a:pt x="1630" y="1064"/>
                    <a:pt x="1836" y="895"/>
                  </a:cubicBezTo>
                  <a:cubicBezTo>
                    <a:pt x="1738" y="715"/>
                    <a:pt x="1590" y="551"/>
                    <a:pt x="1426" y="420"/>
                  </a:cubicBezTo>
                  <a:cubicBezTo>
                    <a:pt x="1068" y="148"/>
                    <a:pt x="635"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2"/>
            <p:cNvSpPr/>
            <p:nvPr/>
          </p:nvSpPr>
          <p:spPr>
            <a:xfrm>
              <a:off x="1436725" y="4164875"/>
              <a:ext cx="12325" cy="18075"/>
            </a:xfrm>
            <a:custGeom>
              <a:avLst/>
              <a:gdLst/>
              <a:ahLst/>
              <a:cxnLst/>
              <a:rect l="l" t="t" r="r" b="b"/>
              <a:pathLst>
                <a:path w="493" h="723" extrusionOk="0">
                  <a:moveTo>
                    <a:pt x="1" y="1"/>
                  </a:moveTo>
                  <a:lnTo>
                    <a:pt x="148" y="722"/>
                  </a:lnTo>
                  <a:lnTo>
                    <a:pt x="492" y="83"/>
                  </a:lnTo>
                  <a:lnTo>
                    <a:pt x="1" y="1"/>
                  </a:ln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2"/>
            <p:cNvSpPr/>
            <p:nvPr/>
          </p:nvSpPr>
          <p:spPr>
            <a:xfrm>
              <a:off x="1477300" y="4178825"/>
              <a:ext cx="14375" cy="18050"/>
            </a:xfrm>
            <a:custGeom>
              <a:avLst/>
              <a:gdLst/>
              <a:ahLst/>
              <a:cxnLst/>
              <a:rect l="l" t="t" r="r" b="b"/>
              <a:pathLst>
                <a:path w="575" h="722" extrusionOk="0">
                  <a:moveTo>
                    <a:pt x="164" y="0"/>
                  </a:moveTo>
                  <a:lnTo>
                    <a:pt x="0" y="721"/>
                  </a:lnTo>
                  <a:lnTo>
                    <a:pt x="574" y="295"/>
                  </a:lnTo>
                  <a:lnTo>
                    <a:pt x="164" y="0"/>
                  </a:lnTo>
                  <a:close/>
                </a:path>
              </a:pathLst>
            </a:custGeom>
            <a:solidFill>
              <a:srgbClr val="FFE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2"/>
            <p:cNvSpPr/>
            <p:nvPr/>
          </p:nvSpPr>
          <p:spPr>
            <a:xfrm>
              <a:off x="1420325" y="4142350"/>
              <a:ext cx="97150" cy="44750"/>
            </a:xfrm>
            <a:custGeom>
              <a:avLst/>
              <a:gdLst/>
              <a:ahLst/>
              <a:cxnLst/>
              <a:rect l="l" t="t" r="r" b="b"/>
              <a:pathLst>
                <a:path w="3886" h="1790" extrusionOk="0">
                  <a:moveTo>
                    <a:pt x="263" y="0"/>
                  </a:moveTo>
                  <a:lnTo>
                    <a:pt x="1" y="66"/>
                  </a:lnTo>
                  <a:cubicBezTo>
                    <a:pt x="83" y="459"/>
                    <a:pt x="329" y="804"/>
                    <a:pt x="689" y="1017"/>
                  </a:cubicBezTo>
                  <a:cubicBezTo>
                    <a:pt x="835" y="1090"/>
                    <a:pt x="998" y="1127"/>
                    <a:pt x="1173" y="1127"/>
                  </a:cubicBezTo>
                  <a:cubicBezTo>
                    <a:pt x="1392" y="1127"/>
                    <a:pt x="1632" y="1069"/>
                    <a:pt x="1886" y="951"/>
                  </a:cubicBezTo>
                  <a:cubicBezTo>
                    <a:pt x="1968" y="1197"/>
                    <a:pt x="2148" y="1426"/>
                    <a:pt x="2361" y="1574"/>
                  </a:cubicBezTo>
                  <a:cubicBezTo>
                    <a:pt x="2586" y="1709"/>
                    <a:pt x="2853" y="1789"/>
                    <a:pt x="3135" y="1789"/>
                  </a:cubicBezTo>
                  <a:cubicBezTo>
                    <a:pt x="3161" y="1789"/>
                    <a:pt x="3187" y="1788"/>
                    <a:pt x="3214" y="1787"/>
                  </a:cubicBezTo>
                  <a:cubicBezTo>
                    <a:pt x="3427" y="1787"/>
                    <a:pt x="3656" y="1771"/>
                    <a:pt x="3886" y="1705"/>
                  </a:cubicBezTo>
                  <a:lnTo>
                    <a:pt x="3820" y="1443"/>
                  </a:lnTo>
                  <a:cubicBezTo>
                    <a:pt x="3597" y="1495"/>
                    <a:pt x="3393" y="1521"/>
                    <a:pt x="3209" y="1521"/>
                  </a:cubicBezTo>
                  <a:cubicBezTo>
                    <a:pt x="2932" y="1521"/>
                    <a:pt x="2702" y="1462"/>
                    <a:pt x="2525" y="1344"/>
                  </a:cubicBezTo>
                  <a:cubicBezTo>
                    <a:pt x="2312" y="1197"/>
                    <a:pt x="2165" y="984"/>
                    <a:pt x="2115" y="738"/>
                  </a:cubicBezTo>
                  <a:lnTo>
                    <a:pt x="2083" y="558"/>
                  </a:lnTo>
                  <a:lnTo>
                    <a:pt x="1919" y="640"/>
                  </a:lnTo>
                  <a:cubicBezTo>
                    <a:pt x="1637" y="781"/>
                    <a:pt x="1392" y="847"/>
                    <a:pt x="1176" y="847"/>
                  </a:cubicBezTo>
                  <a:cubicBezTo>
                    <a:pt x="1041" y="847"/>
                    <a:pt x="918" y="821"/>
                    <a:pt x="804" y="771"/>
                  </a:cubicBezTo>
                  <a:cubicBezTo>
                    <a:pt x="526" y="590"/>
                    <a:pt x="329" y="328"/>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2"/>
            <p:cNvSpPr/>
            <p:nvPr/>
          </p:nvSpPr>
          <p:spPr>
            <a:xfrm>
              <a:off x="1462125" y="4132100"/>
              <a:ext cx="29125" cy="26250"/>
            </a:xfrm>
            <a:custGeom>
              <a:avLst/>
              <a:gdLst/>
              <a:ahLst/>
              <a:cxnLst/>
              <a:rect l="l" t="t" r="r" b="b"/>
              <a:pathLst>
                <a:path w="1165" h="1050" extrusionOk="0">
                  <a:moveTo>
                    <a:pt x="1" y="1"/>
                  </a:moveTo>
                  <a:lnTo>
                    <a:pt x="329" y="1050"/>
                  </a:lnTo>
                  <a:lnTo>
                    <a:pt x="1165" y="361"/>
                  </a:lnTo>
                  <a:lnTo>
                    <a:pt x="1"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32"/>
          <p:cNvGrpSpPr/>
          <p:nvPr/>
        </p:nvGrpSpPr>
        <p:grpSpPr>
          <a:xfrm flipH="1">
            <a:off x="2328822" y="1328278"/>
            <a:ext cx="205575" cy="205575"/>
            <a:chOff x="5537425" y="1141100"/>
            <a:chExt cx="94700" cy="94700"/>
          </a:xfrm>
        </p:grpSpPr>
        <p:sp>
          <p:nvSpPr>
            <p:cNvPr id="1102" name="Google Shape;1102;p32"/>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2"/>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2"/>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2"/>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32"/>
          <p:cNvGrpSpPr/>
          <p:nvPr/>
        </p:nvGrpSpPr>
        <p:grpSpPr>
          <a:xfrm flipH="1">
            <a:off x="2506209" y="4139702"/>
            <a:ext cx="170915" cy="170915"/>
            <a:chOff x="4207675" y="2947000"/>
            <a:chExt cx="94700" cy="94700"/>
          </a:xfrm>
        </p:grpSpPr>
        <p:sp>
          <p:nvSpPr>
            <p:cNvPr id="1107" name="Google Shape;1107;p32"/>
            <p:cNvSpPr/>
            <p:nvPr/>
          </p:nvSpPr>
          <p:spPr>
            <a:xfrm>
              <a:off x="4252750" y="2947000"/>
              <a:ext cx="4550" cy="41025"/>
            </a:xfrm>
            <a:custGeom>
              <a:avLst/>
              <a:gdLst/>
              <a:ahLst/>
              <a:cxnLst/>
              <a:rect l="l" t="t" r="r" b="b"/>
              <a:pathLst>
                <a:path w="182" h="1641" extrusionOk="0">
                  <a:moveTo>
                    <a:pt x="83" y="1"/>
                  </a:moveTo>
                  <a:cubicBezTo>
                    <a:pt x="34" y="280"/>
                    <a:pt x="1" y="542"/>
                    <a:pt x="1" y="821"/>
                  </a:cubicBezTo>
                  <a:cubicBezTo>
                    <a:pt x="1" y="1099"/>
                    <a:pt x="34" y="1378"/>
                    <a:pt x="83" y="1640"/>
                  </a:cubicBezTo>
                  <a:cubicBezTo>
                    <a:pt x="148" y="1378"/>
                    <a:pt x="181" y="1099"/>
                    <a:pt x="181" y="821"/>
                  </a:cubicBezTo>
                  <a:cubicBezTo>
                    <a:pt x="181" y="542"/>
                    <a:pt x="148" y="280"/>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2"/>
            <p:cNvSpPr/>
            <p:nvPr/>
          </p:nvSpPr>
          <p:spPr>
            <a:xfrm>
              <a:off x="4252750" y="3000700"/>
              <a:ext cx="4550" cy="41000"/>
            </a:xfrm>
            <a:custGeom>
              <a:avLst/>
              <a:gdLst/>
              <a:ahLst/>
              <a:cxnLst/>
              <a:rect l="l" t="t" r="r" b="b"/>
              <a:pathLst>
                <a:path w="182" h="1640" extrusionOk="0">
                  <a:moveTo>
                    <a:pt x="83" y="0"/>
                  </a:moveTo>
                  <a:cubicBezTo>
                    <a:pt x="34" y="263"/>
                    <a:pt x="1" y="541"/>
                    <a:pt x="1" y="820"/>
                  </a:cubicBezTo>
                  <a:cubicBezTo>
                    <a:pt x="1" y="1098"/>
                    <a:pt x="34" y="1377"/>
                    <a:pt x="83" y="1639"/>
                  </a:cubicBezTo>
                  <a:cubicBezTo>
                    <a:pt x="148" y="1377"/>
                    <a:pt x="181" y="1098"/>
                    <a:pt x="181" y="820"/>
                  </a:cubicBezTo>
                  <a:cubicBezTo>
                    <a:pt x="181" y="541"/>
                    <a:pt x="148" y="263"/>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2"/>
            <p:cNvSpPr/>
            <p:nvPr/>
          </p:nvSpPr>
          <p:spPr>
            <a:xfrm>
              <a:off x="4207675" y="2992100"/>
              <a:ext cx="41000" cy="4525"/>
            </a:xfrm>
            <a:custGeom>
              <a:avLst/>
              <a:gdLst/>
              <a:ahLst/>
              <a:cxnLst/>
              <a:rect l="l" t="t" r="r" b="b"/>
              <a:pathLst>
                <a:path w="1640" h="181" extrusionOk="0">
                  <a:moveTo>
                    <a:pt x="820" y="0"/>
                  </a:moveTo>
                  <a:cubicBezTo>
                    <a:pt x="542" y="0"/>
                    <a:pt x="263" y="33"/>
                    <a:pt x="1" y="98"/>
                  </a:cubicBezTo>
                  <a:cubicBezTo>
                    <a:pt x="263" y="148"/>
                    <a:pt x="542" y="180"/>
                    <a:pt x="820" y="180"/>
                  </a:cubicBezTo>
                  <a:cubicBezTo>
                    <a:pt x="1099" y="180"/>
                    <a:pt x="1361" y="148"/>
                    <a:pt x="1640" y="98"/>
                  </a:cubicBezTo>
                  <a:cubicBezTo>
                    <a:pt x="1361" y="33"/>
                    <a:pt x="1099"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2"/>
            <p:cNvSpPr/>
            <p:nvPr/>
          </p:nvSpPr>
          <p:spPr>
            <a:xfrm>
              <a:off x="4261375" y="2992100"/>
              <a:ext cx="41000" cy="4525"/>
            </a:xfrm>
            <a:custGeom>
              <a:avLst/>
              <a:gdLst/>
              <a:ahLst/>
              <a:cxnLst/>
              <a:rect l="l" t="t" r="r" b="b"/>
              <a:pathLst>
                <a:path w="1640" h="181" extrusionOk="0">
                  <a:moveTo>
                    <a:pt x="820" y="0"/>
                  </a:moveTo>
                  <a:cubicBezTo>
                    <a:pt x="541" y="0"/>
                    <a:pt x="262" y="33"/>
                    <a:pt x="0" y="98"/>
                  </a:cubicBezTo>
                  <a:cubicBezTo>
                    <a:pt x="262" y="148"/>
                    <a:pt x="541" y="180"/>
                    <a:pt x="820" y="180"/>
                  </a:cubicBezTo>
                  <a:cubicBezTo>
                    <a:pt x="1098" y="180"/>
                    <a:pt x="1361" y="148"/>
                    <a:pt x="1639" y="98"/>
                  </a:cubicBezTo>
                  <a:cubicBezTo>
                    <a:pt x="1361" y="33"/>
                    <a:pt x="1098" y="0"/>
                    <a:pt x="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 name="Google Shape;1111;p32"/>
          <p:cNvSpPr/>
          <p:nvPr/>
        </p:nvSpPr>
        <p:spPr>
          <a:xfrm flipH="1">
            <a:off x="1046250" y="17770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2"/>
          <p:cNvSpPr/>
          <p:nvPr/>
        </p:nvSpPr>
        <p:spPr>
          <a:xfrm flipH="1">
            <a:off x="2328834" y="3692849"/>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p:sp>
        <p:nvSpPr>
          <p:cNvPr id="1141" name="Google Shape;1141;p34"/>
          <p:cNvSpPr/>
          <p:nvPr/>
        </p:nvSpPr>
        <p:spPr>
          <a:xfrm>
            <a:off x="301475" y="4607775"/>
            <a:ext cx="8543665" cy="29700"/>
          </a:xfrm>
          <a:custGeom>
            <a:avLst/>
            <a:gdLst/>
            <a:ahLst/>
            <a:cxnLst/>
            <a:rect l="l" t="t" r="r" b="b"/>
            <a:pathLst>
              <a:path w="266573" h="280" extrusionOk="0">
                <a:moveTo>
                  <a:pt x="0" y="1"/>
                </a:moveTo>
                <a:lnTo>
                  <a:pt x="0" y="279"/>
                </a:lnTo>
                <a:lnTo>
                  <a:pt x="266572" y="279"/>
                </a:lnTo>
                <a:lnTo>
                  <a:pt x="266572"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4"/>
          <p:cNvSpPr txBox="1">
            <a:spLocks noGrp="1"/>
          </p:cNvSpPr>
          <p:nvPr>
            <p:ph type="title"/>
          </p:nvPr>
        </p:nvSpPr>
        <p:spPr>
          <a:xfrm>
            <a:off x="705725" y="740597"/>
            <a:ext cx="2742600" cy="5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Alegria</a:t>
            </a:r>
            <a:endParaRPr dirty="0"/>
          </a:p>
        </p:txBody>
      </p:sp>
      <p:sp>
        <p:nvSpPr>
          <p:cNvPr id="1143" name="Google Shape;1143;p34"/>
          <p:cNvSpPr txBox="1">
            <a:spLocks noGrp="1"/>
          </p:cNvSpPr>
          <p:nvPr>
            <p:ph type="title" idx="2"/>
          </p:nvPr>
        </p:nvSpPr>
        <p:spPr>
          <a:xfrm>
            <a:off x="5358326" y="2560686"/>
            <a:ext cx="3538692" cy="558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Companheirismo</a:t>
            </a:r>
            <a:endParaRPr dirty="0"/>
          </a:p>
        </p:txBody>
      </p:sp>
      <p:sp>
        <p:nvSpPr>
          <p:cNvPr id="1144" name="Google Shape;1144;p34"/>
          <p:cNvSpPr txBox="1">
            <a:spLocks noGrp="1"/>
          </p:cNvSpPr>
          <p:nvPr>
            <p:ph type="subTitle" idx="1"/>
          </p:nvPr>
        </p:nvSpPr>
        <p:spPr>
          <a:xfrm>
            <a:off x="5928408" y="3131936"/>
            <a:ext cx="2916731" cy="116617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O</a:t>
            </a:r>
            <a:r>
              <a:rPr lang="en" dirty="0"/>
              <a:t> Busca Pet é feito para mantermos os laços eternos.</a:t>
            </a:r>
            <a:endParaRPr dirty="0"/>
          </a:p>
        </p:txBody>
      </p:sp>
      <p:sp>
        <p:nvSpPr>
          <p:cNvPr id="1145" name="Google Shape;1145;p34"/>
          <p:cNvSpPr txBox="1">
            <a:spLocks noGrp="1"/>
          </p:cNvSpPr>
          <p:nvPr>
            <p:ph type="subTitle" idx="3"/>
          </p:nvPr>
        </p:nvSpPr>
        <p:spPr>
          <a:xfrm>
            <a:off x="705725" y="1456825"/>
            <a:ext cx="2275500" cy="101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D</a:t>
            </a:r>
            <a:r>
              <a:rPr lang="en" dirty="0"/>
              <a:t>as coisas neste mundo, por que a alegria de nossos amigões é a melhor?</a:t>
            </a:r>
            <a:endParaRPr dirty="0"/>
          </a:p>
        </p:txBody>
      </p:sp>
      <p:grpSp>
        <p:nvGrpSpPr>
          <p:cNvPr id="1146" name="Google Shape;1146;p34"/>
          <p:cNvGrpSpPr/>
          <p:nvPr/>
        </p:nvGrpSpPr>
        <p:grpSpPr>
          <a:xfrm>
            <a:off x="7817484" y="386148"/>
            <a:ext cx="411041" cy="411041"/>
            <a:chOff x="6290200" y="1110775"/>
            <a:chExt cx="189350" cy="189350"/>
          </a:xfrm>
        </p:grpSpPr>
        <p:sp>
          <p:nvSpPr>
            <p:cNvPr id="1147" name="Google Shape;1147;p34"/>
            <p:cNvSpPr/>
            <p:nvPr/>
          </p:nvSpPr>
          <p:spPr>
            <a:xfrm>
              <a:off x="6382400" y="1110775"/>
              <a:ext cx="4950" cy="81975"/>
            </a:xfrm>
            <a:custGeom>
              <a:avLst/>
              <a:gdLst/>
              <a:ahLst/>
              <a:cxnLst/>
              <a:rect l="l" t="t" r="r" b="b"/>
              <a:pathLst>
                <a:path w="198" h="3279" extrusionOk="0">
                  <a:moveTo>
                    <a:pt x="99" y="1"/>
                  </a:moveTo>
                  <a:cubicBezTo>
                    <a:pt x="33" y="542"/>
                    <a:pt x="1" y="1099"/>
                    <a:pt x="17" y="1640"/>
                  </a:cubicBezTo>
                  <a:cubicBezTo>
                    <a:pt x="1" y="2181"/>
                    <a:pt x="33" y="2738"/>
                    <a:pt x="99" y="3279"/>
                  </a:cubicBezTo>
                  <a:cubicBezTo>
                    <a:pt x="164" y="2738"/>
                    <a:pt x="197" y="2181"/>
                    <a:pt x="197" y="1640"/>
                  </a:cubicBezTo>
                  <a:cubicBezTo>
                    <a:pt x="197" y="1099"/>
                    <a:pt x="164" y="542"/>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4"/>
            <p:cNvSpPr/>
            <p:nvPr/>
          </p:nvSpPr>
          <p:spPr>
            <a:xfrm>
              <a:off x="6382400" y="1218150"/>
              <a:ext cx="4950" cy="81975"/>
            </a:xfrm>
            <a:custGeom>
              <a:avLst/>
              <a:gdLst/>
              <a:ahLst/>
              <a:cxnLst/>
              <a:rect l="l" t="t" r="r" b="b"/>
              <a:pathLst>
                <a:path w="198" h="3279" extrusionOk="0">
                  <a:moveTo>
                    <a:pt x="99" y="0"/>
                  </a:moveTo>
                  <a:cubicBezTo>
                    <a:pt x="33" y="541"/>
                    <a:pt x="1" y="1098"/>
                    <a:pt x="17" y="1639"/>
                  </a:cubicBezTo>
                  <a:cubicBezTo>
                    <a:pt x="1" y="2197"/>
                    <a:pt x="33" y="2738"/>
                    <a:pt x="99" y="3278"/>
                  </a:cubicBezTo>
                  <a:cubicBezTo>
                    <a:pt x="164" y="2738"/>
                    <a:pt x="197" y="2197"/>
                    <a:pt x="197" y="1639"/>
                  </a:cubicBezTo>
                  <a:cubicBezTo>
                    <a:pt x="197" y="1098"/>
                    <a:pt x="164" y="541"/>
                    <a:pt x="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4"/>
            <p:cNvSpPr/>
            <p:nvPr/>
          </p:nvSpPr>
          <p:spPr>
            <a:xfrm>
              <a:off x="6290200" y="1203400"/>
              <a:ext cx="81975" cy="4525"/>
            </a:xfrm>
            <a:custGeom>
              <a:avLst/>
              <a:gdLst/>
              <a:ahLst/>
              <a:cxnLst/>
              <a:rect l="l" t="t" r="r" b="b"/>
              <a:pathLst>
                <a:path w="3279" h="181" extrusionOk="0">
                  <a:moveTo>
                    <a:pt x="1640" y="0"/>
                  </a:moveTo>
                  <a:cubicBezTo>
                    <a:pt x="1099" y="0"/>
                    <a:pt x="541" y="17"/>
                    <a:pt x="1" y="82"/>
                  </a:cubicBezTo>
                  <a:cubicBezTo>
                    <a:pt x="541" y="148"/>
                    <a:pt x="1099" y="180"/>
                    <a:pt x="1640" y="180"/>
                  </a:cubicBezTo>
                  <a:cubicBezTo>
                    <a:pt x="2181" y="180"/>
                    <a:pt x="2738" y="148"/>
                    <a:pt x="3279" y="82"/>
                  </a:cubicBezTo>
                  <a:cubicBezTo>
                    <a:pt x="2738" y="17"/>
                    <a:pt x="2181"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4"/>
            <p:cNvSpPr/>
            <p:nvPr/>
          </p:nvSpPr>
          <p:spPr>
            <a:xfrm>
              <a:off x="6397575" y="1203400"/>
              <a:ext cx="81975" cy="4525"/>
            </a:xfrm>
            <a:custGeom>
              <a:avLst/>
              <a:gdLst/>
              <a:ahLst/>
              <a:cxnLst/>
              <a:rect l="l" t="t" r="r" b="b"/>
              <a:pathLst>
                <a:path w="3279" h="181" extrusionOk="0">
                  <a:moveTo>
                    <a:pt x="1639" y="0"/>
                  </a:moveTo>
                  <a:cubicBezTo>
                    <a:pt x="1098" y="0"/>
                    <a:pt x="541" y="17"/>
                    <a:pt x="0" y="82"/>
                  </a:cubicBezTo>
                  <a:cubicBezTo>
                    <a:pt x="541" y="148"/>
                    <a:pt x="1098" y="180"/>
                    <a:pt x="1639" y="180"/>
                  </a:cubicBezTo>
                  <a:cubicBezTo>
                    <a:pt x="2180" y="180"/>
                    <a:pt x="2737" y="148"/>
                    <a:pt x="3278" y="82"/>
                  </a:cubicBezTo>
                  <a:cubicBezTo>
                    <a:pt x="2737" y="17"/>
                    <a:pt x="2180"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34"/>
          <p:cNvGrpSpPr/>
          <p:nvPr/>
        </p:nvGrpSpPr>
        <p:grpSpPr>
          <a:xfrm>
            <a:off x="6488435" y="436715"/>
            <a:ext cx="205575" cy="205575"/>
            <a:chOff x="5537425" y="1141100"/>
            <a:chExt cx="94700" cy="94700"/>
          </a:xfrm>
        </p:grpSpPr>
        <p:sp>
          <p:nvSpPr>
            <p:cNvPr id="1152" name="Google Shape;1152;p34"/>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4"/>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4"/>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4"/>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34"/>
          <p:cNvGrpSpPr/>
          <p:nvPr/>
        </p:nvGrpSpPr>
        <p:grpSpPr>
          <a:xfrm>
            <a:off x="8070125" y="2034449"/>
            <a:ext cx="204479" cy="204479"/>
            <a:chOff x="1976825" y="1493925"/>
            <a:chExt cx="94675" cy="94675"/>
          </a:xfrm>
        </p:grpSpPr>
        <p:sp>
          <p:nvSpPr>
            <p:cNvPr id="1157" name="Google Shape;1157;p34"/>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4"/>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4"/>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4"/>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34"/>
          <p:cNvGrpSpPr/>
          <p:nvPr/>
        </p:nvGrpSpPr>
        <p:grpSpPr>
          <a:xfrm>
            <a:off x="1756158" y="4005882"/>
            <a:ext cx="341739" cy="342506"/>
            <a:chOff x="2858675" y="2670400"/>
            <a:chExt cx="189350" cy="189775"/>
          </a:xfrm>
        </p:grpSpPr>
        <p:sp>
          <p:nvSpPr>
            <p:cNvPr id="1162" name="Google Shape;1162;p34"/>
            <p:cNvSpPr/>
            <p:nvPr/>
          </p:nvSpPr>
          <p:spPr>
            <a:xfrm>
              <a:off x="2951275" y="2670400"/>
              <a:ext cx="4550" cy="82000"/>
            </a:xfrm>
            <a:custGeom>
              <a:avLst/>
              <a:gdLst/>
              <a:ahLst/>
              <a:cxnLst/>
              <a:rect l="l" t="t" r="r" b="b"/>
              <a:pathLst>
                <a:path w="182" h="3280" extrusionOk="0">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4"/>
            <p:cNvSpPr/>
            <p:nvPr/>
          </p:nvSpPr>
          <p:spPr>
            <a:xfrm>
              <a:off x="2951275" y="2778175"/>
              <a:ext cx="4550" cy="82000"/>
            </a:xfrm>
            <a:custGeom>
              <a:avLst/>
              <a:gdLst/>
              <a:ahLst/>
              <a:cxnLst/>
              <a:rect l="l" t="t" r="r" b="b"/>
              <a:pathLst>
                <a:path w="182" h="3280" extrusionOk="0">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4"/>
            <p:cNvSpPr/>
            <p:nvPr/>
          </p:nvSpPr>
          <p:spPr>
            <a:xfrm>
              <a:off x="2858675" y="2763025"/>
              <a:ext cx="81975" cy="4525"/>
            </a:xfrm>
            <a:custGeom>
              <a:avLst/>
              <a:gdLst/>
              <a:ahLst/>
              <a:cxnLst/>
              <a:rect l="l" t="t" r="r" b="b"/>
              <a:pathLst>
                <a:path w="3279" h="181" extrusionOk="0">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4"/>
            <p:cNvSpPr/>
            <p:nvPr/>
          </p:nvSpPr>
          <p:spPr>
            <a:xfrm>
              <a:off x="2966050" y="2763025"/>
              <a:ext cx="81975" cy="4525"/>
            </a:xfrm>
            <a:custGeom>
              <a:avLst/>
              <a:gdLst/>
              <a:ahLst/>
              <a:cxnLst/>
              <a:rect l="l" t="t" r="r" b="b"/>
              <a:pathLst>
                <a:path w="3279" h="181" extrusionOk="0">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 name="Google Shape;1166;p34"/>
          <p:cNvSpPr/>
          <p:nvPr/>
        </p:nvSpPr>
        <p:spPr>
          <a:xfrm>
            <a:off x="7486957" y="740599"/>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 name="Google Shape;1167;p34"/>
          <p:cNvGrpSpPr/>
          <p:nvPr/>
        </p:nvGrpSpPr>
        <p:grpSpPr>
          <a:xfrm>
            <a:off x="3448337" y="1780324"/>
            <a:ext cx="204479" cy="204479"/>
            <a:chOff x="1976825" y="1493925"/>
            <a:chExt cx="94675" cy="94675"/>
          </a:xfrm>
        </p:grpSpPr>
        <p:sp>
          <p:nvSpPr>
            <p:cNvPr id="1168" name="Google Shape;1168;p34"/>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4"/>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4"/>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4"/>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 name="Google Shape;1172;p34"/>
          <p:cNvSpPr/>
          <p:nvPr/>
        </p:nvSpPr>
        <p:spPr>
          <a:xfrm>
            <a:off x="4105843" y="24675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6352593" y="1157897"/>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4"/>
          <p:cNvGrpSpPr/>
          <p:nvPr/>
        </p:nvGrpSpPr>
        <p:grpSpPr>
          <a:xfrm>
            <a:off x="955966" y="3285621"/>
            <a:ext cx="409876" cy="409822"/>
            <a:chOff x="1335500" y="1010800"/>
            <a:chExt cx="189775" cy="189750"/>
          </a:xfrm>
        </p:grpSpPr>
        <p:sp>
          <p:nvSpPr>
            <p:cNvPr id="1175" name="Google Shape;1175;p34"/>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 name="Google Shape;1179;p34"/>
          <p:cNvSpPr/>
          <p:nvPr/>
        </p:nvSpPr>
        <p:spPr>
          <a:xfrm>
            <a:off x="1663818" y="3709322"/>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 name="Google Shape;1180;p34"/>
          <p:cNvGrpSpPr/>
          <p:nvPr/>
        </p:nvGrpSpPr>
        <p:grpSpPr>
          <a:xfrm>
            <a:off x="2590962" y="539473"/>
            <a:ext cx="3537057" cy="4453868"/>
            <a:chOff x="2590962" y="539473"/>
            <a:chExt cx="3537057" cy="4453868"/>
          </a:xfrm>
        </p:grpSpPr>
        <p:sp>
          <p:nvSpPr>
            <p:cNvPr id="1181" name="Google Shape;1181;p34"/>
            <p:cNvSpPr/>
            <p:nvPr/>
          </p:nvSpPr>
          <p:spPr>
            <a:xfrm>
              <a:off x="3889459" y="539473"/>
              <a:ext cx="2238560" cy="2052003"/>
            </a:xfrm>
            <a:custGeom>
              <a:avLst/>
              <a:gdLst/>
              <a:ahLst/>
              <a:cxnLst/>
              <a:rect l="l" t="t" r="r" b="b"/>
              <a:pathLst>
                <a:path w="74600" h="68383" extrusionOk="0">
                  <a:moveTo>
                    <a:pt x="37636" y="0"/>
                  </a:moveTo>
                  <a:cubicBezTo>
                    <a:pt x="35446" y="0"/>
                    <a:pt x="33680" y="1799"/>
                    <a:pt x="33680" y="3957"/>
                  </a:cubicBezTo>
                  <a:cubicBezTo>
                    <a:pt x="33680" y="5461"/>
                    <a:pt x="34890" y="7194"/>
                    <a:pt x="36361" y="8208"/>
                  </a:cubicBezTo>
                  <a:cubicBezTo>
                    <a:pt x="34203" y="8796"/>
                    <a:pt x="30704" y="10856"/>
                    <a:pt x="29691" y="17821"/>
                  </a:cubicBezTo>
                  <a:cubicBezTo>
                    <a:pt x="28742" y="24066"/>
                    <a:pt x="26159" y="29952"/>
                    <a:pt x="22203" y="34857"/>
                  </a:cubicBezTo>
                  <a:cubicBezTo>
                    <a:pt x="22203" y="34857"/>
                    <a:pt x="1" y="63370"/>
                    <a:pt x="37048" y="67359"/>
                  </a:cubicBezTo>
                  <a:cubicBezTo>
                    <a:pt x="40906" y="67947"/>
                    <a:pt x="44765" y="68274"/>
                    <a:pt x="48656" y="68372"/>
                  </a:cubicBezTo>
                  <a:cubicBezTo>
                    <a:pt x="48950" y="68379"/>
                    <a:pt x="49241" y="68382"/>
                    <a:pt x="49529" y="68382"/>
                  </a:cubicBezTo>
                  <a:cubicBezTo>
                    <a:pt x="73598" y="68382"/>
                    <a:pt x="74599" y="45599"/>
                    <a:pt x="62095" y="33385"/>
                  </a:cubicBezTo>
                  <a:cubicBezTo>
                    <a:pt x="61898" y="33189"/>
                    <a:pt x="61702" y="33026"/>
                    <a:pt x="61539" y="32862"/>
                  </a:cubicBezTo>
                  <a:cubicBezTo>
                    <a:pt x="59054" y="30508"/>
                    <a:pt x="57026" y="27696"/>
                    <a:pt x="55522" y="24622"/>
                  </a:cubicBezTo>
                  <a:cubicBezTo>
                    <a:pt x="54018" y="21549"/>
                    <a:pt x="53266" y="18246"/>
                    <a:pt x="51926" y="15107"/>
                  </a:cubicBezTo>
                  <a:cubicBezTo>
                    <a:pt x="50095" y="10826"/>
                    <a:pt x="46559" y="7025"/>
                    <a:pt x="42038" y="7025"/>
                  </a:cubicBezTo>
                  <a:cubicBezTo>
                    <a:pt x="41552" y="7025"/>
                    <a:pt x="41055" y="7069"/>
                    <a:pt x="40547" y="7161"/>
                  </a:cubicBezTo>
                  <a:cubicBezTo>
                    <a:pt x="41168" y="6213"/>
                    <a:pt x="41527" y="5101"/>
                    <a:pt x="41593" y="3957"/>
                  </a:cubicBezTo>
                  <a:cubicBezTo>
                    <a:pt x="41593" y="1799"/>
                    <a:pt x="39827" y="0"/>
                    <a:pt x="37636" y="0"/>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4419302" y="1216502"/>
              <a:ext cx="1365851" cy="1821125"/>
            </a:xfrm>
            <a:custGeom>
              <a:avLst/>
              <a:gdLst/>
              <a:ahLst/>
              <a:cxnLst/>
              <a:rect l="l" t="t" r="r" b="b"/>
              <a:pathLst>
                <a:path w="45517" h="60689" extrusionOk="0">
                  <a:moveTo>
                    <a:pt x="26290" y="0"/>
                  </a:moveTo>
                  <a:lnTo>
                    <a:pt x="21091" y="1929"/>
                  </a:lnTo>
                  <a:lnTo>
                    <a:pt x="21091" y="6834"/>
                  </a:lnTo>
                  <a:lnTo>
                    <a:pt x="18573" y="6900"/>
                  </a:lnTo>
                  <a:cubicBezTo>
                    <a:pt x="16415" y="6965"/>
                    <a:pt x="14519" y="8142"/>
                    <a:pt x="13113" y="9679"/>
                  </a:cubicBezTo>
                  <a:cubicBezTo>
                    <a:pt x="9124" y="14093"/>
                    <a:pt x="8143" y="20208"/>
                    <a:pt x="7096" y="25832"/>
                  </a:cubicBezTo>
                  <a:cubicBezTo>
                    <a:pt x="5756" y="33025"/>
                    <a:pt x="4252" y="39303"/>
                    <a:pt x="2519" y="46399"/>
                  </a:cubicBezTo>
                  <a:cubicBezTo>
                    <a:pt x="1505" y="50617"/>
                    <a:pt x="1" y="55783"/>
                    <a:pt x="2290" y="59315"/>
                  </a:cubicBezTo>
                  <a:cubicBezTo>
                    <a:pt x="2682" y="59903"/>
                    <a:pt x="3205" y="60394"/>
                    <a:pt x="3859" y="60688"/>
                  </a:cubicBezTo>
                  <a:lnTo>
                    <a:pt x="4252" y="59609"/>
                  </a:lnTo>
                  <a:cubicBezTo>
                    <a:pt x="4252" y="59609"/>
                    <a:pt x="2649" y="57287"/>
                    <a:pt x="3499" y="55947"/>
                  </a:cubicBezTo>
                  <a:cubicBezTo>
                    <a:pt x="3678" y="55692"/>
                    <a:pt x="3936" y="55576"/>
                    <a:pt x="4190" y="55576"/>
                  </a:cubicBezTo>
                  <a:cubicBezTo>
                    <a:pt x="4588" y="55576"/>
                    <a:pt x="4976" y="55860"/>
                    <a:pt x="5036" y="56339"/>
                  </a:cubicBezTo>
                  <a:cubicBezTo>
                    <a:pt x="5122" y="57039"/>
                    <a:pt x="5145" y="57233"/>
                    <a:pt x="5147" y="57233"/>
                  </a:cubicBezTo>
                  <a:cubicBezTo>
                    <a:pt x="5149" y="57233"/>
                    <a:pt x="5118" y="56927"/>
                    <a:pt x="5133" y="56927"/>
                  </a:cubicBezTo>
                  <a:cubicBezTo>
                    <a:pt x="5133" y="56927"/>
                    <a:pt x="5134" y="56927"/>
                    <a:pt x="5134" y="56928"/>
                  </a:cubicBezTo>
                  <a:lnTo>
                    <a:pt x="11445" y="42312"/>
                  </a:lnTo>
                  <a:lnTo>
                    <a:pt x="31129" y="47740"/>
                  </a:lnTo>
                  <a:lnTo>
                    <a:pt x="41004" y="44993"/>
                  </a:lnTo>
                  <a:lnTo>
                    <a:pt x="43588" y="34431"/>
                  </a:lnTo>
                  <a:cubicBezTo>
                    <a:pt x="45517" y="22987"/>
                    <a:pt x="44863" y="6540"/>
                    <a:pt x="27173" y="6278"/>
                  </a:cubicBezTo>
                  <a:lnTo>
                    <a:pt x="26290" y="0"/>
                  </a:ln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4"/>
            <p:cNvSpPr/>
            <p:nvPr/>
          </p:nvSpPr>
          <p:spPr>
            <a:xfrm>
              <a:off x="5057050" y="1216500"/>
              <a:ext cx="158976" cy="173669"/>
            </a:xfrm>
            <a:custGeom>
              <a:avLst/>
              <a:gdLst/>
              <a:ahLst/>
              <a:cxnLst/>
              <a:rect l="l" t="t" r="r" b="b"/>
              <a:pathLst>
                <a:path w="5657" h="5788" extrusionOk="0">
                  <a:moveTo>
                    <a:pt x="5199" y="0"/>
                  </a:moveTo>
                  <a:lnTo>
                    <a:pt x="0" y="1929"/>
                  </a:lnTo>
                  <a:lnTo>
                    <a:pt x="0" y="5788"/>
                  </a:lnTo>
                  <a:cubicBezTo>
                    <a:pt x="1929" y="5068"/>
                    <a:pt x="3793" y="4218"/>
                    <a:pt x="5657" y="3303"/>
                  </a:cubicBezTo>
                  <a:lnTo>
                    <a:pt x="5199" y="0"/>
                  </a:lnTo>
                  <a:close/>
                </a:path>
              </a:pathLst>
            </a:custGeom>
            <a:solidFill>
              <a:srgbClr val="FFA2A1">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 name="Google Shape;1184;p34"/>
            <p:cNvGrpSpPr/>
            <p:nvPr/>
          </p:nvGrpSpPr>
          <p:grpSpPr>
            <a:xfrm>
              <a:off x="2590962" y="2407304"/>
              <a:ext cx="1608287" cy="2586036"/>
              <a:chOff x="-2972525" y="2359550"/>
              <a:chExt cx="1560750" cy="2509600"/>
            </a:xfrm>
          </p:grpSpPr>
          <p:sp>
            <p:nvSpPr>
              <p:cNvPr id="1185" name="Google Shape;1185;p34"/>
              <p:cNvSpPr/>
              <p:nvPr/>
            </p:nvSpPr>
            <p:spPr>
              <a:xfrm>
                <a:off x="-2102050" y="2692625"/>
                <a:ext cx="634650" cy="503100"/>
              </a:xfrm>
              <a:custGeom>
                <a:avLst/>
                <a:gdLst/>
                <a:ahLst/>
                <a:cxnLst/>
                <a:rect l="l" t="t" r="r" b="b"/>
                <a:pathLst>
                  <a:path w="25386" h="20124" extrusionOk="0">
                    <a:moveTo>
                      <a:pt x="22262" y="0"/>
                    </a:moveTo>
                    <a:cubicBezTo>
                      <a:pt x="21288" y="0"/>
                      <a:pt x="20174" y="352"/>
                      <a:pt x="19158" y="1280"/>
                    </a:cubicBezTo>
                    <a:cubicBezTo>
                      <a:pt x="18621" y="1753"/>
                      <a:pt x="18045" y="2213"/>
                      <a:pt x="17457" y="2635"/>
                    </a:cubicBezTo>
                    <a:cubicBezTo>
                      <a:pt x="13736" y="3876"/>
                      <a:pt x="10437" y="5538"/>
                      <a:pt x="8211" y="6612"/>
                    </a:cubicBezTo>
                    <a:cubicBezTo>
                      <a:pt x="5373" y="7993"/>
                      <a:pt x="1639" y="16037"/>
                      <a:pt x="1639" y="16037"/>
                    </a:cubicBezTo>
                    <a:cubicBezTo>
                      <a:pt x="1" y="17932"/>
                      <a:pt x="843" y="20123"/>
                      <a:pt x="3241" y="20123"/>
                    </a:cubicBezTo>
                    <a:cubicBezTo>
                      <a:pt x="3577" y="20123"/>
                      <a:pt x="3943" y="20081"/>
                      <a:pt x="4337" y="19988"/>
                    </a:cubicBezTo>
                    <a:cubicBezTo>
                      <a:pt x="7547" y="19233"/>
                      <a:pt x="10705" y="11932"/>
                      <a:pt x="12879" y="10755"/>
                    </a:cubicBezTo>
                    <a:cubicBezTo>
                      <a:pt x="14848" y="9694"/>
                      <a:pt x="17687" y="7622"/>
                      <a:pt x="19938" y="6126"/>
                    </a:cubicBezTo>
                    <a:cubicBezTo>
                      <a:pt x="20270" y="6101"/>
                      <a:pt x="20603" y="5998"/>
                      <a:pt x="20871" y="5807"/>
                    </a:cubicBezTo>
                    <a:cubicBezTo>
                      <a:pt x="22866" y="4426"/>
                      <a:pt x="25385" y="4707"/>
                      <a:pt x="24899" y="1523"/>
                    </a:cubicBezTo>
                    <a:cubicBezTo>
                      <a:pt x="24778" y="730"/>
                      <a:pt x="23664" y="0"/>
                      <a:pt x="222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2204675" y="3979525"/>
                <a:ext cx="358750" cy="830000"/>
              </a:xfrm>
              <a:custGeom>
                <a:avLst/>
                <a:gdLst/>
                <a:ahLst/>
                <a:cxnLst/>
                <a:rect l="l" t="t" r="r" b="b"/>
                <a:pathLst>
                  <a:path w="14350" h="33200" extrusionOk="0">
                    <a:moveTo>
                      <a:pt x="5846" y="0"/>
                    </a:moveTo>
                    <a:cubicBezTo>
                      <a:pt x="1" y="0"/>
                      <a:pt x="3886" y="11473"/>
                      <a:pt x="4951" y="13281"/>
                    </a:cubicBezTo>
                    <a:cubicBezTo>
                      <a:pt x="6178" y="15365"/>
                      <a:pt x="5347" y="18537"/>
                      <a:pt x="3979" y="20301"/>
                    </a:cubicBezTo>
                    <a:cubicBezTo>
                      <a:pt x="2611" y="22053"/>
                      <a:pt x="3314" y="23728"/>
                      <a:pt x="4542" y="26196"/>
                    </a:cubicBezTo>
                    <a:cubicBezTo>
                      <a:pt x="5769" y="28664"/>
                      <a:pt x="6115" y="33063"/>
                      <a:pt x="7687" y="33178"/>
                    </a:cubicBezTo>
                    <a:cubicBezTo>
                      <a:pt x="7884" y="33191"/>
                      <a:pt x="8103" y="33199"/>
                      <a:pt x="8337" y="33199"/>
                    </a:cubicBezTo>
                    <a:cubicBezTo>
                      <a:pt x="9972" y="33199"/>
                      <a:pt x="12328" y="32798"/>
                      <a:pt x="12764" y="30761"/>
                    </a:cubicBezTo>
                    <a:cubicBezTo>
                      <a:pt x="13263" y="28434"/>
                      <a:pt x="10833" y="29521"/>
                      <a:pt x="9554" y="28715"/>
                    </a:cubicBezTo>
                    <a:cubicBezTo>
                      <a:pt x="8288" y="27897"/>
                      <a:pt x="8365" y="22219"/>
                      <a:pt x="8672" y="20391"/>
                    </a:cubicBezTo>
                    <a:cubicBezTo>
                      <a:pt x="8992" y="18549"/>
                      <a:pt x="11460" y="15199"/>
                      <a:pt x="12905" y="11631"/>
                    </a:cubicBezTo>
                    <a:cubicBezTo>
                      <a:pt x="14350" y="8064"/>
                      <a:pt x="9247" y="877"/>
                      <a:pt x="9247" y="877"/>
                    </a:cubicBezTo>
                    <a:cubicBezTo>
                      <a:pt x="7857" y="267"/>
                      <a:pt x="6739" y="0"/>
                      <a:pt x="58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2586725" y="2949025"/>
                <a:ext cx="741775" cy="1481975"/>
              </a:xfrm>
              <a:custGeom>
                <a:avLst/>
                <a:gdLst/>
                <a:ahLst/>
                <a:cxnLst/>
                <a:rect l="l" t="t" r="r" b="b"/>
                <a:pathLst>
                  <a:path w="29671" h="59279" extrusionOk="0">
                    <a:moveTo>
                      <a:pt x="28967" y="1"/>
                    </a:moveTo>
                    <a:lnTo>
                      <a:pt x="28967" y="1"/>
                    </a:lnTo>
                    <a:cubicBezTo>
                      <a:pt x="28163" y="230"/>
                      <a:pt x="24995" y="2533"/>
                      <a:pt x="24115" y="2533"/>
                    </a:cubicBezTo>
                    <a:cubicBezTo>
                      <a:pt x="24112" y="2533"/>
                      <a:pt x="24110" y="2533"/>
                      <a:pt x="24107" y="2533"/>
                    </a:cubicBezTo>
                    <a:cubicBezTo>
                      <a:pt x="24066" y="2532"/>
                      <a:pt x="24024" y="2531"/>
                      <a:pt x="23983" y="2531"/>
                    </a:cubicBezTo>
                    <a:cubicBezTo>
                      <a:pt x="21764" y="2531"/>
                      <a:pt x="20590" y="3969"/>
                      <a:pt x="19215" y="3969"/>
                    </a:cubicBezTo>
                    <a:cubicBezTo>
                      <a:pt x="18677" y="3969"/>
                      <a:pt x="18107" y="3748"/>
                      <a:pt x="17432" y="3134"/>
                    </a:cubicBezTo>
                    <a:cubicBezTo>
                      <a:pt x="16051" y="1855"/>
                      <a:pt x="13545" y="2903"/>
                      <a:pt x="13225" y="1177"/>
                    </a:cubicBezTo>
                    <a:cubicBezTo>
                      <a:pt x="12739" y="2648"/>
                      <a:pt x="13200" y="4988"/>
                      <a:pt x="12803" y="5972"/>
                    </a:cubicBezTo>
                    <a:cubicBezTo>
                      <a:pt x="11934" y="8095"/>
                      <a:pt x="11294" y="9540"/>
                      <a:pt x="10540" y="11369"/>
                    </a:cubicBezTo>
                    <a:cubicBezTo>
                      <a:pt x="9888" y="12942"/>
                      <a:pt x="9133" y="14796"/>
                      <a:pt x="8034" y="17596"/>
                    </a:cubicBezTo>
                    <a:cubicBezTo>
                      <a:pt x="7471" y="19028"/>
                      <a:pt x="7011" y="20346"/>
                      <a:pt x="6589" y="21803"/>
                    </a:cubicBezTo>
                    <a:cubicBezTo>
                      <a:pt x="6154" y="23287"/>
                      <a:pt x="5745" y="24923"/>
                      <a:pt x="5271" y="26969"/>
                    </a:cubicBezTo>
                    <a:cubicBezTo>
                      <a:pt x="4453" y="30537"/>
                      <a:pt x="3456" y="35358"/>
                      <a:pt x="1819" y="42864"/>
                    </a:cubicBezTo>
                    <a:cubicBezTo>
                      <a:pt x="1704" y="43414"/>
                      <a:pt x="1601" y="43951"/>
                      <a:pt x="1525" y="44488"/>
                    </a:cubicBezTo>
                    <a:cubicBezTo>
                      <a:pt x="0" y="54816"/>
                      <a:pt x="6722" y="59278"/>
                      <a:pt x="13441" y="59278"/>
                    </a:cubicBezTo>
                    <a:cubicBezTo>
                      <a:pt x="16247" y="59278"/>
                      <a:pt x="19052" y="58500"/>
                      <a:pt x="21256" y="57046"/>
                    </a:cubicBezTo>
                    <a:cubicBezTo>
                      <a:pt x="27176" y="53120"/>
                      <a:pt x="23417" y="50204"/>
                      <a:pt x="23724" y="46112"/>
                    </a:cubicBezTo>
                    <a:cubicBezTo>
                      <a:pt x="23801" y="45166"/>
                      <a:pt x="24082" y="44245"/>
                      <a:pt x="24555" y="43414"/>
                    </a:cubicBezTo>
                    <a:cubicBezTo>
                      <a:pt x="28864" y="35537"/>
                      <a:pt x="26128" y="29744"/>
                      <a:pt x="26294" y="20934"/>
                    </a:cubicBezTo>
                    <a:cubicBezTo>
                      <a:pt x="26320" y="19450"/>
                      <a:pt x="26422" y="17967"/>
                      <a:pt x="26614" y="16484"/>
                    </a:cubicBezTo>
                    <a:cubicBezTo>
                      <a:pt x="26972" y="13709"/>
                      <a:pt x="29670" y="10218"/>
                      <a:pt x="28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2422025" y="3233225"/>
                <a:ext cx="232125" cy="276500"/>
              </a:xfrm>
              <a:custGeom>
                <a:avLst/>
                <a:gdLst/>
                <a:ahLst/>
                <a:cxnLst/>
                <a:rect l="l" t="t" r="r" b="b"/>
                <a:pathLst>
                  <a:path w="9285" h="11060" extrusionOk="0">
                    <a:moveTo>
                      <a:pt x="3952" y="1"/>
                    </a:moveTo>
                    <a:cubicBezTo>
                      <a:pt x="3300" y="1574"/>
                      <a:pt x="2545" y="3428"/>
                      <a:pt x="1446" y="6241"/>
                    </a:cubicBezTo>
                    <a:cubicBezTo>
                      <a:pt x="883" y="7660"/>
                      <a:pt x="423" y="8978"/>
                      <a:pt x="1" y="10435"/>
                    </a:cubicBezTo>
                    <a:cubicBezTo>
                      <a:pt x="1533" y="10512"/>
                      <a:pt x="3284" y="11060"/>
                      <a:pt x="4669" y="11060"/>
                    </a:cubicBezTo>
                    <a:cubicBezTo>
                      <a:pt x="5352" y="11060"/>
                      <a:pt x="5946" y="10926"/>
                      <a:pt x="6382" y="10538"/>
                    </a:cubicBezTo>
                    <a:cubicBezTo>
                      <a:pt x="8249" y="8875"/>
                      <a:pt x="9284" y="6586"/>
                      <a:pt x="5972" y="3364"/>
                    </a:cubicBezTo>
                    <a:cubicBezTo>
                      <a:pt x="4655" y="2098"/>
                      <a:pt x="4105" y="934"/>
                      <a:pt x="3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4"/>
              <p:cNvSpPr/>
              <p:nvPr/>
            </p:nvSpPr>
            <p:spPr>
              <a:xfrm>
                <a:off x="-2548625" y="3609325"/>
                <a:ext cx="361600" cy="453375"/>
              </a:xfrm>
              <a:custGeom>
                <a:avLst/>
                <a:gdLst/>
                <a:ahLst/>
                <a:cxnLst/>
                <a:rect l="l" t="t" r="r" b="b"/>
                <a:pathLst>
                  <a:path w="14464" h="18135" extrusionOk="0">
                    <a:moveTo>
                      <a:pt x="6072" y="0"/>
                    </a:moveTo>
                    <a:cubicBezTo>
                      <a:pt x="5382" y="0"/>
                      <a:pt x="4570" y="232"/>
                      <a:pt x="3747" y="570"/>
                    </a:cubicBezTo>
                    <a:cubicBezTo>
                      <a:pt x="2929" y="4125"/>
                      <a:pt x="1932" y="8946"/>
                      <a:pt x="295" y="16452"/>
                    </a:cubicBezTo>
                    <a:cubicBezTo>
                      <a:pt x="180" y="17002"/>
                      <a:pt x="77" y="17552"/>
                      <a:pt x="1" y="18076"/>
                    </a:cubicBezTo>
                    <a:cubicBezTo>
                      <a:pt x="175" y="18115"/>
                      <a:pt x="351" y="18135"/>
                      <a:pt x="527" y="18135"/>
                    </a:cubicBezTo>
                    <a:cubicBezTo>
                      <a:pt x="1283" y="18135"/>
                      <a:pt x="2048" y="17768"/>
                      <a:pt x="2712" y="16938"/>
                    </a:cubicBezTo>
                    <a:cubicBezTo>
                      <a:pt x="6446" y="12284"/>
                      <a:pt x="7597" y="14099"/>
                      <a:pt x="11024" y="12654"/>
                    </a:cubicBezTo>
                    <a:cubicBezTo>
                      <a:pt x="14463" y="11197"/>
                      <a:pt x="13632" y="7757"/>
                      <a:pt x="10307" y="7041"/>
                    </a:cubicBezTo>
                    <a:cubicBezTo>
                      <a:pt x="6983" y="6312"/>
                      <a:pt x="9272" y="3192"/>
                      <a:pt x="7584" y="698"/>
                    </a:cubicBezTo>
                    <a:cubicBezTo>
                      <a:pt x="7245" y="200"/>
                      <a:pt x="6711" y="0"/>
                      <a:pt x="60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4"/>
              <p:cNvSpPr/>
              <p:nvPr/>
            </p:nvSpPr>
            <p:spPr>
              <a:xfrm>
                <a:off x="-2331875" y="2359550"/>
                <a:ext cx="615100" cy="709475"/>
              </a:xfrm>
              <a:custGeom>
                <a:avLst/>
                <a:gdLst/>
                <a:ahLst/>
                <a:cxnLst/>
                <a:rect l="l" t="t" r="r" b="b"/>
                <a:pathLst>
                  <a:path w="24604" h="28379" extrusionOk="0">
                    <a:moveTo>
                      <a:pt x="18242" y="0"/>
                    </a:moveTo>
                    <a:cubicBezTo>
                      <a:pt x="18155" y="0"/>
                      <a:pt x="18068" y="13"/>
                      <a:pt x="17980" y="38"/>
                    </a:cubicBezTo>
                    <a:cubicBezTo>
                      <a:pt x="17494" y="191"/>
                      <a:pt x="16816" y="767"/>
                      <a:pt x="16075" y="1534"/>
                    </a:cubicBezTo>
                    <a:cubicBezTo>
                      <a:pt x="15793" y="1828"/>
                      <a:pt x="15499" y="2148"/>
                      <a:pt x="15205" y="2480"/>
                    </a:cubicBezTo>
                    <a:cubicBezTo>
                      <a:pt x="13926" y="3912"/>
                      <a:pt x="12545" y="5613"/>
                      <a:pt x="11509" y="6559"/>
                    </a:cubicBezTo>
                    <a:cubicBezTo>
                      <a:pt x="11433" y="6636"/>
                      <a:pt x="11356" y="6713"/>
                      <a:pt x="11266" y="6777"/>
                    </a:cubicBezTo>
                    <a:cubicBezTo>
                      <a:pt x="9412" y="8350"/>
                      <a:pt x="7379" y="8529"/>
                      <a:pt x="5026" y="9219"/>
                    </a:cubicBezTo>
                    <a:cubicBezTo>
                      <a:pt x="3492" y="9667"/>
                      <a:pt x="2302" y="11738"/>
                      <a:pt x="1637" y="13247"/>
                    </a:cubicBezTo>
                    <a:cubicBezTo>
                      <a:pt x="1394" y="13772"/>
                      <a:pt x="1177" y="14309"/>
                      <a:pt x="998" y="14859"/>
                    </a:cubicBezTo>
                    <a:cubicBezTo>
                      <a:pt x="1" y="16227"/>
                      <a:pt x="1586" y="21278"/>
                      <a:pt x="2967" y="25587"/>
                    </a:cubicBezTo>
                    <a:cubicBezTo>
                      <a:pt x="3466" y="26175"/>
                      <a:pt x="4042" y="26687"/>
                      <a:pt x="4681" y="27122"/>
                    </a:cubicBezTo>
                    <a:cubicBezTo>
                      <a:pt x="5990" y="28002"/>
                      <a:pt x="7472" y="28379"/>
                      <a:pt x="8975" y="28379"/>
                    </a:cubicBezTo>
                    <a:cubicBezTo>
                      <a:pt x="10245" y="28379"/>
                      <a:pt x="11530" y="28109"/>
                      <a:pt x="12737" y="27646"/>
                    </a:cubicBezTo>
                    <a:cubicBezTo>
                      <a:pt x="14310" y="27032"/>
                      <a:pt x="15793" y="26214"/>
                      <a:pt x="17136" y="25204"/>
                    </a:cubicBezTo>
                    <a:cubicBezTo>
                      <a:pt x="17763" y="24756"/>
                      <a:pt x="18312" y="24206"/>
                      <a:pt x="18773" y="23592"/>
                    </a:cubicBezTo>
                    <a:cubicBezTo>
                      <a:pt x="18146" y="21380"/>
                      <a:pt x="17967" y="19731"/>
                      <a:pt x="18044" y="18963"/>
                    </a:cubicBezTo>
                    <a:cubicBezTo>
                      <a:pt x="18236" y="17186"/>
                      <a:pt x="23555" y="13541"/>
                      <a:pt x="23683" y="11828"/>
                    </a:cubicBezTo>
                    <a:cubicBezTo>
                      <a:pt x="23811" y="10114"/>
                      <a:pt x="24604" y="8797"/>
                      <a:pt x="23479" y="8733"/>
                    </a:cubicBezTo>
                    <a:cubicBezTo>
                      <a:pt x="23470" y="8733"/>
                      <a:pt x="23461" y="8733"/>
                      <a:pt x="23453" y="8733"/>
                    </a:cubicBezTo>
                    <a:cubicBezTo>
                      <a:pt x="22313" y="8733"/>
                      <a:pt x="19659" y="12053"/>
                      <a:pt x="18427" y="13030"/>
                    </a:cubicBezTo>
                    <a:cubicBezTo>
                      <a:pt x="17852" y="13488"/>
                      <a:pt x="16984" y="13706"/>
                      <a:pt x="16322" y="13706"/>
                    </a:cubicBezTo>
                    <a:cubicBezTo>
                      <a:pt x="15544" y="13706"/>
                      <a:pt x="15051" y="13405"/>
                      <a:pt x="15653" y="12838"/>
                    </a:cubicBezTo>
                    <a:cubicBezTo>
                      <a:pt x="17200" y="11380"/>
                      <a:pt x="20115" y="7237"/>
                      <a:pt x="20499" y="5127"/>
                    </a:cubicBezTo>
                    <a:cubicBezTo>
                      <a:pt x="20614" y="4309"/>
                      <a:pt x="20563" y="3478"/>
                      <a:pt x="20333" y="2685"/>
                    </a:cubicBezTo>
                    <a:cubicBezTo>
                      <a:pt x="20231" y="2327"/>
                      <a:pt x="20115" y="1982"/>
                      <a:pt x="19962" y="1649"/>
                    </a:cubicBezTo>
                    <a:cubicBezTo>
                      <a:pt x="19521" y="700"/>
                      <a:pt x="18901" y="0"/>
                      <a:pt x="18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2103300" y="3351425"/>
                <a:ext cx="238200" cy="770875"/>
              </a:xfrm>
              <a:custGeom>
                <a:avLst/>
                <a:gdLst/>
                <a:ahLst/>
                <a:cxnLst/>
                <a:rect l="l" t="t" r="r" b="b"/>
                <a:pathLst>
                  <a:path w="9528" h="30835" extrusionOk="0">
                    <a:moveTo>
                      <a:pt x="5343" y="0"/>
                    </a:moveTo>
                    <a:cubicBezTo>
                      <a:pt x="4144" y="0"/>
                      <a:pt x="2926" y="587"/>
                      <a:pt x="2776" y="2894"/>
                    </a:cubicBezTo>
                    <a:cubicBezTo>
                      <a:pt x="2482" y="7574"/>
                      <a:pt x="6433" y="14786"/>
                      <a:pt x="3210" y="20170"/>
                    </a:cubicBezTo>
                    <a:cubicBezTo>
                      <a:pt x="1" y="25553"/>
                      <a:pt x="1855" y="28060"/>
                      <a:pt x="4412" y="30835"/>
                    </a:cubicBezTo>
                    <a:lnTo>
                      <a:pt x="4387" y="30016"/>
                    </a:lnTo>
                    <a:cubicBezTo>
                      <a:pt x="4451" y="29070"/>
                      <a:pt x="4732" y="28149"/>
                      <a:pt x="5205" y="27331"/>
                    </a:cubicBezTo>
                    <a:cubicBezTo>
                      <a:pt x="9527" y="19454"/>
                      <a:pt x="6791" y="13648"/>
                      <a:pt x="6957" y="4851"/>
                    </a:cubicBezTo>
                    <a:cubicBezTo>
                      <a:pt x="6983" y="3354"/>
                      <a:pt x="7085" y="1871"/>
                      <a:pt x="7277" y="400"/>
                    </a:cubicBezTo>
                    <a:cubicBezTo>
                      <a:pt x="6805" y="221"/>
                      <a:pt x="6077" y="0"/>
                      <a:pt x="53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2290950" y="2528950"/>
                <a:ext cx="302125" cy="193725"/>
              </a:xfrm>
              <a:custGeom>
                <a:avLst/>
                <a:gdLst/>
                <a:ahLst/>
                <a:cxnLst/>
                <a:rect l="l" t="t" r="r" b="b"/>
                <a:pathLst>
                  <a:path w="12085" h="7749" extrusionOk="0">
                    <a:moveTo>
                      <a:pt x="9642" y="1"/>
                    </a:moveTo>
                    <a:cubicBezTo>
                      <a:pt x="7788" y="1561"/>
                      <a:pt x="5755" y="1766"/>
                      <a:pt x="3402" y="2443"/>
                    </a:cubicBezTo>
                    <a:cubicBezTo>
                      <a:pt x="1867" y="2891"/>
                      <a:pt x="678" y="4962"/>
                      <a:pt x="0" y="6471"/>
                    </a:cubicBezTo>
                    <a:cubicBezTo>
                      <a:pt x="0" y="6650"/>
                      <a:pt x="0" y="6842"/>
                      <a:pt x="0" y="7034"/>
                    </a:cubicBezTo>
                    <a:cubicBezTo>
                      <a:pt x="0" y="7034"/>
                      <a:pt x="2088" y="7748"/>
                      <a:pt x="4524" y="7748"/>
                    </a:cubicBezTo>
                    <a:cubicBezTo>
                      <a:pt x="6509" y="7748"/>
                      <a:pt x="8726" y="7274"/>
                      <a:pt x="10230" y="5551"/>
                    </a:cubicBezTo>
                    <a:cubicBezTo>
                      <a:pt x="12085" y="3428"/>
                      <a:pt x="10985" y="1395"/>
                      <a:pt x="9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2125350" y="2594775"/>
                <a:ext cx="54700" cy="30450"/>
              </a:xfrm>
              <a:custGeom>
                <a:avLst/>
                <a:gdLst/>
                <a:ahLst/>
                <a:cxnLst/>
                <a:rect l="l" t="t" r="r" b="b"/>
                <a:pathLst>
                  <a:path w="2188" h="1218" extrusionOk="0">
                    <a:moveTo>
                      <a:pt x="1157" y="0"/>
                    </a:moveTo>
                    <a:cubicBezTo>
                      <a:pt x="1130" y="0"/>
                      <a:pt x="1102" y="1"/>
                      <a:pt x="1075" y="2"/>
                    </a:cubicBezTo>
                    <a:cubicBezTo>
                      <a:pt x="474" y="15"/>
                      <a:pt x="0" y="296"/>
                      <a:pt x="13" y="641"/>
                    </a:cubicBezTo>
                    <a:cubicBezTo>
                      <a:pt x="13" y="966"/>
                      <a:pt x="488" y="1217"/>
                      <a:pt x="1070" y="1217"/>
                    </a:cubicBezTo>
                    <a:cubicBezTo>
                      <a:pt x="1084" y="1217"/>
                      <a:pt x="1098" y="1217"/>
                      <a:pt x="1113" y="1217"/>
                    </a:cubicBezTo>
                    <a:cubicBezTo>
                      <a:pt x="1714" y="1191"/>
                      <a:pt x="2187" y="910"/>
                      <a:pt x="2174" y="578"/>
                    </a:cubicBezTo>
                    <a:cubicBezTo>
                      <a:pt x="2162" y="248"/>
                      <a:pt x="1719"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1930025" y="2359550"/>
                <a:ext cx="97200" cy="66200"/>
              </a:xfrm>
              <a:custGeom>
                <a:avLst/>
                <a:gdLst/>
                <a:ahLst/>
                <a:cxnLst/>
                <a:rect l="l" t="t" r="r" b="b"/>
                <a:pathLst>
                  <a:path w="3888" h="2648" extrusionOk="0">
                    <a:moveTo>
                      <a:pt x="2168" y="0"/>
                    </a:moveTo>
                    <a:cubicBezTo>
                      <a:pt x="2081" y="0"/>
                      <a:pt x="1994" y="13"/>
                      <a:pt x="1906" y="38"/>
                    </a:cubicBezTo>
                    <a:cubicBezTo>
                      <a:pt x="1420" y="191"/>
                      <a:pt x="742" y="767"/>
                      <a:pt x="1" y="1534"/>
                    </a:cubicBezTo>
                    <a:cubicBezTo>
                      <a:pt x="665" y="2061"/>
                      <a:pt x="1594" y="2647"/>
                      <a:pt x="2431" y="2647"/>
                    </a:cubicBezTo>
                    <a:cubicBezTo>
                      <a:pt x="2995" y="2647"/>
                      <a:pt x="3517" y="2381"/>
                      <a:pt x="3888" y="1649"/>
                    </a:cubicBezTo>
                    <a:cubicBezTo>
                      <a:pt x="3447" y="700"/>
                      <a:pt x="2827" y="0"/>
                      <a:pt x="2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4"/>
              <p:cNvSpPr/>
              <p:nvPr/>
            </p:nvSpPr>
            <p:spPr>
              <a:xfrm>
                <a:off x="-2346575" y="2630625"/>
                <a:ext cx="390350" cy="364100"/>
              </a:xfrm>
              <a:custGeom>
                <a:avLst/>
                <a:gdLst/>
                <a:ahLst/>
                <a:cxnLst/>
                <a:rect l="l" t="t" r="r" b="b"/>
                <a:pathLst>
                  <a:path w="15614" h="14564" extrusionOk="0">
                    <a:moveTo>
                      <a:pt x="3402" y="0"/>
                    </a:moveTo>
                    <a:lnTo>
                      <a:pt x="2277" y="1138"/>
                    </a:lnTo>
                    <a:cubicBezTo>
                      <a:pt x="589" y="2826"/>
                      <a:pt x="0" y="5371"/>
                      <a:pt x="883" y="7596"/>
                    </a:cubicBezTo>
                    <a:cubicBezTo>
                      <a:pt x="1266" y="8555"/>
                      <a:pt x="1893" y="9399"/>
                      <a:pt x="2699" y="10051"/>
                    </a:cubicBezTo>
                    <a:cubicBezTo>
                      <a:pt x="5616" y="12495"/>
                      <a:pt x="8949" y="14564"/>
                      <a:pt x="11452" y="14564"/>
                    </a:cubicBezTo>
                    <a:cubicBezTo>
                      <a:pt x="12053" y="14564"/>
                      <a:pt x="12607" y="14444"/>
                      <a:pt x="13095" y="14182"/>
                    </a:cubicBezTo>
                    <a:cubicBezTo>
                      <a:pt x="15614" y="12826"/>
                      <a:pt x="14374" y="8811"/>
                      <a:pt x="12174" y="7328"/>
                    </a:cubicBezTo>
                    <a:cubicBezTo>
                      <a:pt x="9975" y="5831"/>
                      <a:pt x="3402" y="1970"/>
                      <a:pt x="3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1891975" y="2548900"/>
                <a:ext cx="254050" cy="151125"/>
              </a:xfrm>
              <a:custGeom>
                <a:avLst/>
                <a:gdLst/>
                <a:ahLst/>
                <a:cxnLst/>
                <a:rect l="l" t="t" r="r" b="b"/>
                <a:pathLst>
                  <a:path w="10162" h="6045" extrusionOk="0">
                    <a:moveTo>
                      <a:pt x="6835" y="0"/>
                    </a:moveTo>
                    <a:cubicBezTo>
                      <a:pt x="5720" y="0"/>
                      <a:pt x="4379" y="473"/>
                      <a:pt x="2980" y="1517"/>
                    </a:cubicBezTo>
                    <a:cubicBezTo>
                      <a:pt x="205" y="3576"/>
                      <a:pt x="0" y="6044"/>
                      <a:pt x="0" y="6044"/>
                    </a:cubicBezTo>
                    <a:cubicBezTo>
                      <a:pt x="1138" y="5290"/>
                      <a:pt x="2200" y="4420"/>
                      <a:pt x="3172" y="3448"/>
                    </a:cubicBezTo>
                    <a:cubicBezTo>
                      <a:pt x="3776" y="2811"/>
                      <a:pt x="4570" y="2615"/>
                      <a:pt x="5366" y="2615"/>
                    </a:cubicBezTo>
                    <a:cubicBezTo>
                      <a:pt x="6405" y="2615"/>
                      <a:pt x="7446" y="2949"/>
                      <a:pt x="8069" y="3065"/>
                    </a:cubicBezTo>
                    <a:cubicBezTo>
                      <a:pt x="8251" y="3099"/>
                      <a:pt x="8435" y="3118"/>
                      <a:pt x="8610" y="3118"/>
                    </a:cubicBezTo>
                    <a:cubicBezTo>
                      <a:pt x="9488" y="3118"/>
                      <a:pt x="10162" y="2649"/>
                      <a:pt x="9310" y="1274"/>
                    </a:cubicBezTo>
                    <a:cubicBezTo>
                      <a:pt x="8809" y="457"/>
                      <a:pt x="7931" y="0"/>
                      <a:pt x="68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4"/>
              <p:cNvSpPr/>
              <p:nvPr/>
            </p:nvSpPr>
            <p:spPr>
              <a:xfrm>
                <a:off x="-2972525" y="4213075"/>
                <a:ext cx="550525" cy="376600"/>
              </a:xfrm>
              <a:custGeom>
                <a:avLst/>
                <a:gdLst/>
                <a:ahLst/>
                <a:cxnLst/>
                <a:rect l="l" t="t" r="r" b="b"/>
                <a:pathLst>
                  <a:path w="22021" h="15064" extrusionOk="0">
                    <a:moveTo>
                      <a:pt x="17085" y="0"/>
                    </a:moveTo>
                    <a:cubicBezTo>
                      <a:pt x="17085" y="1"/>
                      <a:pt x="20422" y="8056"/>
                      <a:pt x="12456" y="10141"/>
                    </a:cubicBezTo>
                    <a:cubicBezTo>
                      <a:pt x="11571" y="10387"/>
                      <a:pt x="10667" y="10506"/>
                      <a:pt x="9751" y="10506"/>
                    </a:cubicBezTo>
                    <a:cubicBezTo>
                      <a:pt x="9622" y="10506"/>
                      <a:pt x="9491" y="10504"/>
                      <a:pt x="9361" y="10499"/>
                    </a:cubicBezTo>
                    <a:cubicBezTo>
                      <a:pt x="3977" y="10230"/>
                      <a:pt x="2571" y="4796"/>
                      <a:pt x="2571" y="4796"/>
                    </a:cubicBezTo>
                    <a:lnTo>
                      <a:pt x="2571" y="4796"/>
                    </a:lnTo>
                    <a:cubicBezTo>
                      <a:pt x="2571" y="4796"/>
                      <a:pt x="1" y="14706"/>
                      <a:pt x="11011" y="15051"/>
                    </a:cubicBezTo>
                    <a:cubicBezTo>
                      <a:pt x="11202" y="15064"/>
                      <a:pt x="11394" y="15064"/>
                      <a:pt x="11586" y="15064"/>
                    </a:cubicBezTo>
                    <a:cubicBezTo>
                      <a:pt x="22021" y="15051"/>
                      <a:pt x="21931" y="5512"/>
                      <a:pt x="21931" y="5512"/>
                    </a:cubicBezTo>
                    <a:lnTo>
                      <a:pt x="170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4"/>
              <p:cNvSpPr/>
              <p:nvPr/>
            </p:nvSpPr>
            <p:spPr>
              <a:xfrm>
                <a:off x="-2333175" y="4101700"/>
                <a:ext cx="379525" cy="767450"/>
              </a:xfrm>
              <a:custGeom>
                <a:avLst/>
                <a:gdLst/>
                <a:ahLst/>
                <a:cxnLst/>
                <a:rect l="l" t="t" r="r" b="b"/>
                <a:pathLst>
                  <a:path w="15181" h="30698" extrusionOk="0">
                    <a:moveTo>
                      <a:pt x="9157" y="0"/>
                    </a:moveTo>
                    <a:cubicBezTo>
                      <a:pt x="2180" y="0"/>
                      <a:pt x="1" y="8267"/>
                      <a:pt x="1063" y="10005"/>
                    </a:cubicBezTo>
                    <a:cubicBezTo>
                      <a:pt x="2316" y="12077"/>
                      <a:pt x="6344" y="16079"/>
                      <a:pt x="5014" y="17869"/>
                    </a:cubicBezTo>
                    <a:cubicBezTo>
                      <a:pt x="3672" y="19647"/>
                      <a:pt x="4413" y="21309"/>
                      <a:pt x="5666" y="23752"/>
                    </a:cubicBezTo>
                    <a:cubicBezTo>
                      <a:pt x="6932" y="26207"/>
                      <a:pt x="7342" y="30606"/>
                      <a:pt x="8927" y="30682"/>
                    </a:cubicBezTo>
                    <a:cubicBezTo>
                      <a:pt x="9094" y="30692"/>
                      <a:pt x="9277" y="30698"/>
                      <a:pt x="9470" y="30698"/>
                    </a:cubicBezTo>
                    <a:cubicBezTo>
                      <a:pt x="11117" y="30698"/>
                      <a:pt x="13566" y="30283"/>
                      <a:pt x="13978" y="28189"/>
                    </a:cubicBezTo>
                    <a:cubicBezTo>
                      <a:pt x="14426" y="25862"/>
                      <a:pt x="12009" y="26974"/>
                      <a:pt x="10730" y="26194"/>
                    </a:cubicBezTo>
                    <a:cubicBezTo>
                      <a:pt x="9439" y="25401"/>
                      <a:pt x="9439" y="19711"/>
                      <a:pt x="9707" y="17882"/>
                    </a:cubicBezTo>
                    <a:cubicBezTo>
                      <a:pt x="9989" y="16041"/>
                      <a:pt x="12405" y="12652"/>
                      <a:pt x="13786" y="9072"/>
                    </a:cubicBezTo>
                    <a:cubicBezTo>
                      <a:pt x="15180" y="5478"/>
                      <a:pt x="13710" y="1016"/>
                      <a:pt x="13710" y="1016"/>
                    </a:cubicBezTo>
                    <a:cubicBezTo>
                      <a:pt x="12009" y="304"/>
                      <a:pt x="10495" y="0"/>
                      <a:pt x="9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2387825" y="4027600"/>
                <a:ext cx="407625" cy="219375"/>
              </a:xfrm>
              <a:custGeom>
                <a:avLst/>
                <a:gdLst/>
                <a:ahLst/>
                <a:cxnLst/>
                <a:rect l="l" t="t" r="r" b="b"/>
                <a:pathLst>
                  <a:path w="16305" h="8775" extrusionOk="0">
                    <a:moveTo>
                      <a:pt x="9687" y="1"/>
                    </a:moveTo>
                    <a:cubicBezTo>
                      <a:pt x="8935" y="1"/>
                      <a:pt x="8105" y="98"/>
                      <a:pt x="7187" y="322"/>
                    </a:cubicBezTo>
                    <a:cubicBezTo>
                      <a:pt x="1" y="2087"/>
                      <a:pt x="985" y="8532"/>
                      <a:pt x="998" y="8596"/>
                    </a:cubicBezTo>
                    <a:cubicBezTo>
                      <a:pt x="1011" y="8698"/>
                      <a:pt x="1101" y="8775"/>
                      <a:pt x="1203" y="8775"/>
                    </a:cubicBezTo>
                    <a:lnTo>
                      <a:pt x="1228" y="8775"/>
                    </a:lnTo>
                    <a:cubicBezTo>
                      <a:pt x="1344" y="8749"/>
                      <a:pt x="1420" y="8647"/>
                      <a:pt x="1407" y="8532"/>
                    </a:cubicBezTo>
                    <a:cubicBezTo>
                      <a:pt x="1395" y="8468"/>
                      <a:pt x="487" y="2381"/>
                      <a:pt x="7290" y="719"/>
                    </a:cubicBezTo>
                    <a:cubicBezTo>
                      <a:pt x="8184" y="502"/>
                      <a:pt x="8990" y="407"/>
                      <a:pt x="9716" y="407"/>
                    </a:cubicBezTo>
                    <a:cubicBezTo>
                      <a:pt x="14506" y="407"/>
                      <a:pt x="15816" y="4521"/>
                      <a:pt x="15883" y="4721"/>
                    </a:cubicBezTo>
                    <a:cubicBezTo>
                      <a:pt x="15905" y="4808"/>
                      <a:pt x="15991" y="4867"/>
                      <a:pt x="16087" y="4867"/>
                    </a:cubicBezTo>
                    <a:cubicBezTo>
                      <a:pt x="16104" y="4867"/>
                      <a:pt x="16122" y="4866"/>
                      <a:pt x="16139" y="4862"/>
                    </a:cubicBezTo>
                    <a:cubicBezTo>
                      <a:pt x="16241" y="4823"/>
                      <a:pt x="16305" y="4708"/>
                      <a:pt x="16279" y="4593"/>
                    </a:cubicBezTo>
                    <a:cubicBezTo>
                      <a:pt x="16257" y="4549"/>
                      <a:pt x="14815" y="1"/>
                      <a:pt x="9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2071475" y="2817600"/>
                <a:ext cx="659700" cy="519875"/>
              </a:xfrm>
              <a:custGeom>
                <a:avLst/>
                <a:gdLst/>
                <a:ahLst/>
                <a:cxnLst/>
                <a:rect l="l" t="t" r="r" b="b"/>
                <a:pathLst>
                  <a:path w="26388" h="20795" extrusionOk="0">
                    <a:moveTo>
                      <a:pt x="23275" y="0"/>
                    </a:moveTo>
                    <a:cubicBezTo>
                      <a:pt x="22299" y="0"/>
                      <a:pt x="21185" y="352"/>
                      <a:pt x="20172" y="1281"/>
                    </a:cubicBezTo>
                    <a:cubicBezTo>
                      <a:pt x="18843" y="2483"/>
                      <a:pt x="16886" y="3710"/>
                      <a:pt x="16886" y="3710"/>
                    </a:cubicBezTo>
                    <a:cubicBezTo>
                      <a:pt x="13587" y="4900"/>
                      <a:pt x="10684" y="6357"/>
                      <a:pt x="8664" y="7329"/>
                    </a:cubicBezTo>
                    <a:cubicBezTo>
                      <a:pt x="5825" y="8710"/>
                      <a:pt x="1694" y="15692"/>
                      <a:pt x="1694" y="15692"/>
                    </a:cubicBezTo>
                    <a:cubicBezTo>
                      <a:pt x="1" y="17665"/>
                      <a:pt x="1286" y="20795"/>
                      <a:pt x="3945" y="20795"/>
                    </a:cubicBezTo>
                    <a:cubicBezTo>
                      <a:pt x="4217" y="20795"/>
                      <a:pt x="4503" y="20762"/>
                      <a:pt x="4802" y="20692"/>
                    </a:cubicBezTo>
                    <a:cubicBezTo>
                      <a:pt x="8011" y="19950"/>
                      <a:pt x="11170" y="12649"/>
                      <a:pt x="13344" y="11472"/>
                    </a:cubicBezTo>
                    <a:cubicBezTo>
                      <a:pt x="15518" y="10296"/>
                      <a:pt x="18766" y="7866"/>
                      <a:pt x="21106" y="6370"/>
                    </a:cubicBezTo>
                    <a:cubicBezTo>
                      <a:pt x="21374" y="6204"/>
                      <a:pt x="21643" y="6012"/>
                      <a:pt x="21886" y="5807"/>
                    </a:cubicBezTo>
                    <a:lnTo>
                      <a:pt x="21899" y="5795"/>
                    </a:lnTo>
                    <a:cubicBezTo>
                      <a:pt x="23894" y="4439"/>
                      <a:pt x="26387" y="4695"/>
                      <a:pt x="25914" y="1511"/>
                    </a:cubicBezTo>
                    <a:cubicBezTo>
                      <a:pt x="25793" y="727"/>
                      <a:pt x="24677" y="0"/>
                      <a:pt x="23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1968075" y="2989625"/>
                <a:ext cx="114175" cy="84425"/>
              </a:xfrm>
              <a:custGeom>
                <a:avLst/>
                <a:gdLst/>
                <a:ahLst/>
                <a:cxnLst/>
                <a:rect l="l" t="t" r="r" b="b"/>
                <a:pathLst>
                  <a:path w="4567" h="3377" extrusionOk="0">
                    <a:moveTo>
                      <a:pt x="4326" y="0"/>
                    </a:moveTo>
                    <a:cubicBezTo>
                      <a:pt x="4288" y="0"/>
                      <a:pt x="4251" y="9"/>
                      <a:pt x="4221" y="26"/>
                    </a:cubicBezTo>
                    <a:cubicBezTo>
                      <a:pt x="4195" y="52"/>
                      <a:pt x="1599" y="1765"/>
                      <a:pt x="103" y="3006"/>
                    </a:cubicBezTo>
                    <a:cubicBezTo>
                      <a:pt x="14" y="3082"/>
                      <a:pt x="1" y="3210"/>
                      <a:pt x="78" y="3300"/>
                    </a:cubicBezTo>
                    <a:cubicBezTo>
                      <a:pt x="116" y="3351"/>
                      <a:pt x="167" y="3377"/>
                      <a:pt x="231" y="3377"/>
                    </a:cubicBezTo>
                    <a:cubicBezTo>
                      <a:pt x="282" y="3377"/>
                      <a:pt x="321" y="3364"/>
                      <a:pt x="359" y="3325"/>
                    </a:cubicBezTo>
                    <a:cubicBezTo>
                      <a:pt x="1842" y="2098"/>
                      <a:pt x="4425" y="397"/>
                      <a:pt x="4451" y="384"/>
                    </a:cubicBezTo>
                    <a:cubicBezTo>
                      <a:pt x="4540" y="320"/>
                      <a:pt x="4566" y="192"/>
                      <a:pt x="4515" y="90"/>
                    </a:cubicBezTo>
                    <a:cubicBezTo>
                      <a:pt x="4473" y="31"/>
                      <a:pt x="4398" y="0"/>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2140050" y="3180750"/>
                <a:ext cx="234350" cy="167275"/>
              </a:xfrm>
              <a:custGeom>
                <a:avLst/>
                <a:gdLst/>
                <a:ahLst/>
                <a:cxnLst/>
                <a:rect l="l" t="t" r="r" b="b"/>
                <a:pathLst>
                  <a:path w="9374" h="6691" extrusionOk="0">
                    <a:moveTo>
                      <a:pt x="1366" y="1"/>
                    </a:moveTo>
                    <a:cubicBezTo>
                      <a:pt x="1322" y="1"/>
                      <a:pt x="1278" y="14"/>
                      <a:pt x="1241" y="41"/>
                    </a:cubicBezTo>
                    <a:cubicBezTo>
                      <a:pt x="384" y="706"/>
                      <a:pt x="0" y="1601"/>
                      <a:pt x="115" y="2624"/>
                    </a:cubicBezTo>
                    <a:cubicBezTo>
                      <a:pt x="281" y="4171"/>
                      <a:pt x="1547" y="5565"/>
                      <a:pt x="2660" y="6077"/>
                    </a:cubicBezTo>
                    <a:cubicBezTo>
                      <a:pt x="3504" y="6486"/>
                      <a:pt x="4425" y="6690"/>
                      <a:pt x="5358" y="6690"/>
                    </a:cubicBezTo>
                    <a:cubicBezTo>
                      <a:pt x="6752" y="6678"/>
                      <a:pt x="8107" y="6256"/>
                      <a:pt x="9258" y="5476"/>
                    </a:cubicBezTo>
                    <a:cubicBezTo>
                      <a:pt x="9348" y="5412"/>
                      <a:pt x="9373" y="5284"/>
                      <a:pt x="9297" y="5181"/>
                    </a:cubicBezTo>
                    <a:cubicBezTo>
                      <a:pt x="9259" y="5129"/>
                      <a:pt x="9200" y="5103"/>
                      <a:pt x="9137" y="5103"/>
                    </a:cubicBezTo>
                    <a:cubicBezTo>
                      <a:pt x="9092" y="5103"/>
                      <a:pt x="9045" y="5116"/>
                      <a:pt x="9003" y="5143"/>
                    </a:cubicBezTo>
                    <a:cubicBezTo>
                      <a:pt x="8984" y="5162"/>
                      <a:pt x="7474" y="6277"/>
                      <a:pt x="5372" y="6277"/>
                    </a:cubicBezTo>
                    <a:cubicBezTo>
                      <a:pt x="4594" y="6277"/>
                      <a:pt x="3734" y="6124"/>
                      <a:pt x="2839" y="5706"/>
                    </a:cubicBezTo>
                    <a:cubicBezTo>
                      <a:pt x="1816" y="5233"/>
                      <a:pt x="678" y="3928"/>
                      <a:pt x="524" y="2573"/>
                    </a:cubicBezTo>
                    <a:cubicBezTo>
                      <a:pt x="435" y="1691"/>
                      <a:pt x="755" y="949"/>
                      <a:pt x="1509" y="373"/>
                    </a:cubicBezTo>
                    <a:cubicBezTo>
                      <a:pt x="1599" y="297"/>
                      <a:pt x="1611" y="169"/>
                      <a:pt x="1535" y="79"/>
                    </a:cubicBezTo>
                    <a:cubicBezTo>
                      <a:pt x="1490" y="27"/>
                      <a:pt x="1428" y="1"/>
                      <a:pt x="1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34"/>
            <p:cNvGrpSpPr/>
            <p:nvPr/>
          </p:nvGrpSpPr>
          <p:grpSpPr>
            <a:xfrm>
              <a:off x="3923698" y="1852001"/>
              <a:ext cx="275559" cy="275559"/>
              <a:chOff x="1162325" y="1863250"/>
              <a:chExt cx="229575" cy="229575"/>
            </a:xfrm>
          </p:grpSpPr>
          <p:sp>
            <p:nvSpPr>
              <p:cNvPr id="1204" name="Google Shape;1204;p34"/>
              <p:cNvSpPr/>
              <p:nvPr/>
            </p:nvSpPr>
            <p:spPr>
              <a:xfrm>
                <a:off x="1162325" y="1863250"/>
                <a:ext cx="229575" cy="229575"/>
              </a:xfrm>
              <a:custGeom>
                <a:avLst/>
                <a:gdLst/>
                <a:ahLst/>
                <a:cxnLst/>
                <a:rect l="l" t="t" r="r" b="b"/>
                <a:pathLst>
                  <a:path w="9183" h="9183" extrusionOk="0">
                    <a:moveTo>
                      <a:pt x="4579" y="0"/>
                    </a:moveTo>
                    <a:cubicBezTo>
                      <a:pt x="3696" y="0"/>
                      <a:pt x="2827" y="256"/>
                      <a:pt x="2072" y="742"/>
                    </a:cubicBezTo>
                    <a:cubicBezTo>
                      <a:pt x="1919" y="844"/>
                      <a:pt x="1778" y="959"/>
                      <a:pt x="1638" y="1075"/>
                    </a:cubicBezTo>
                    <a:cubicBezTo>
                      <a:pt x="589" y="1944"/>
                      <a:pt x="1" y="3236"/>
                      <a:pt x="1" y="4591"/>
                    </a:cubicBezTo>
                    <a:cubicBezTo>
                      <a:pt x="1" y="5921"/>
                      <a:pt x="576" y="7187"/>
                      <a:pt x="1586" y="8057"/>
                    </a:cubicBezTo>
                    <a:cubicBezTo>
                      <a:pt x="1714" y="8172"/>
                      <a:pt x="1855" y="8287"/>
                      <a:pt x="2008" y="8389"/>
                    </a:cubicBezTo>
                    <a:cubicBezTo>
                      <a:pt x="2763" y="8913"/>
                      <a:pt x="3671" y="9182"/>
                      <a:pt x="4591" y="9182"/>
                    </a:cubicBezTo>
                    <a:cubicBezTo>
                      <a:pt x="4612" y="9182"/>
                      <a:pt x="4632" y="9182"/>
                      <a:pt x="4652" y="9182"/>
                    </a:cubicBezTo>
                    <a:cubicBezTo>
                      <a:pt x="5564" y="9182"/>
                      <a:pt x="6449" y="8902"/>
                      <a:pt x="7187" y="8389"/>
                    </a:cubicBezTo>
                    <a:cubicBezTo>
                      <a:pt x="7341" y="8287"/>
                      <a:pt x="7481" y="8172"/>
                      <a:pt x="7609" y="8057"/>
                    </a:cubicBezTo>
                    <a:cubicBezTo>
                      <a:pt x="8607" y="7187"/>
                      <a:pt x="9182" y="5921"/>
                      <a:pt x="9182" y="4591"/>
                    </a:cubicBezTo>
                    <a:cubicBezTo>
                      <a:pt x="9182" y="3236"/>
                      <a:pt x="8581" y="1944"/>
                      <a:pt x="7545" y="1087"/>
                    </a:cubicBezTo>
                    <a:cubicBezTo>
                      <a:pt x="7405" y="959"/>
                      <a:pt x="7251" y="844"/>
                      <a:pt x="7098" y="742"/>
                    </a:cubicBezTo>
                    <a:cubicBezTo>
                      <a:pt x="6343" y="256"/>
                      <a:pt x="5474" y="0"/>
                      <a:pt x="45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1201650" y="1881800"/>
                <a:ext cx="42550" cy="191200"/>
              </a:xfrm>
              <a:custGeom>
                <a:avLst/>
                <a:gdLst/>
                <a:ahLst/>
                <a:cxnLst/>
                <a:rect l="l" t="t" r="r" b="b"/>
                <a:pathLst>
                  <a:path w="1702" h="7648" extrusionOk="0">
                    <a:moveTo>
                      <a:pt x="499" y="0"/>
                    </a:moveTo>
                    <a:cubicBezTo>
                      <a:pt x="346" y="102"/>
                      <a:pt x="192" y="217"/>
                      <a:pt x="52" y="345"/>
                    </a:cubicBezTo>
                    <a:cubicBezTo>
                      <a:pt x="320" y="972"/>
                      <a:pt x="538" y="1611"/>
                      <a:pt x="691" y="2289"/>
                    </a:cubicBezTo>
                    <a:cubicBezTo>
                      <a:pt x="1139" y="4258"/>
                      <a:pt x="909" y="5946"/>
                      <a:pt x="1" y="7315"/>
                    </a:cubicBezTo>
                    <a:cubicBezTo>
                      <a:pt x="141" y="7430"/>
                      <a:pt x="282" y="7545"/>
                      <a:pt x="423" y="7647"/>
                    </a:cubicBezTo>
                    <a:cubicBezTo>
                      <a:pt x="1420" y="6138"/>
                      <a:pt x="1701" y="4284"/>
                      <a:pt x="1215" y="2161"/>
                    </a:cubicBezTo>
                    <a:cubicBezTo>
                      <a:pt x="1049" y="1420"/>
                      <a:pt x="806" y="703"/>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1310025" y="1881800"/>
                <a:ext cx="42550" cy="191200"/>
              </a:xfrm>
              <a:custGeom>
                <a:avLst/>
                <a:gdLst/>
                <a:ahLst/>
                <a:cxnLst/>
                <a:rect l="l" t="t" r="r" b="b"/>
                <a:pathLst>
                  <a:path w="1702" h="7648" extrusionOk="0">
                    <a:moveTo>
                      <a:pt x="1203" y="0"/>
                    </a:moveTo>
                    <a:cubicBezTo>
                      <a:pt x="896" y="703"/>
                      <a:pt x="653" y="1420"/>
                      <a:pt x="486" y="2161"/>
                    </a:cubicBezTo>
                    <a:cubicBezTo>
                      <a:pt x="1" y="4284"/>
                      <a:pt x="282" y="6138"/>
                      <a:pt x="1279" y="7647"/>
                    </a:cubicBezTo>
                    <a:cubicBezTo>
                      <a:pt x="1433" y="7545"/>
                      <a:pt x="1573" y="7430"/>
                      <a:pt x="1701" y="7315"/>
                    </a:cubicBezTo>
                    <a:cubicBezTo>
                      <a:pt x="806" y="5946"/>
                      <a:pt x="563" y="4271"/>
                      <a:pt x="1011" y="2302"/>
                    </a:cubicBezTo>
                    <a:cubicBezTo>
                      <a:pt x="1164" y="1624"/>
                      <a:pt x="1382" y="972"/>
                      <a:pt x="1650" y="345"/>
                    </a:cubicBezTo>
                    <a:cubicBezTo>
                      <a:pt x="1509" y="217"/>
                      <a:pt x="1356" y="102"/>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 name="Google Shape;1207;p34"/>
            <p:cNvSpPr/>
            <p:nvPr/>
          </p:nvSpPr>
          <p:spPr>
            <a:xfrm>
              <a:off x="3872775" y="4039368"/>
              <a:ext cx="684201" cy="859235"/>
            </a:xfrm>
            <a:custGeom>
              <a:avLst/>
              <a:gdLst/>
              <a:ahLst/>
              <a:cxnLst/>
              <a:rect l="l" t="t" r="r" b="b"/>
              <a:pathLst>
                <a:path w="22801" h="28634" extrusionOk="0">
                  <a:moveTo>
                    <a:pt x="12524" y="1"/>
                  </a:moveTo>
                  <a:cubicBezTo>
                    <a:pt x="11511" y="5265"/>
                    <a:pt x="10857" y="10595"/>
                    <a:pt x="10595" y="15958"/>
                  </a:cubicBezTo>
                  <a:cubicBezTo>
                    <a:pt x="10595" y="15958"/>
                    <a:pt x="1" y="28056"/>
                    <a:pt x="11543" y="28612"/>
                  </a:cubicBezTo>
                  <a:cubicBezTo>
                    <a:pt x="11840" y="28626"/>
                    <a:pt x="12125" y="28633"/>
                    <a:pt x="12399" y="28633"/>
                  </a:cubicBezTo>
                  <a:cubicBezTo>
                    <a:pt x="22801" y="28633"/>
                    <a:pt x="16840" y="18606"/>
                    <a:pt x="16840" y="18606"/>
                  </a:cubicBezTo>
                  <a:lnTo>
                    <a:pt x="21516" y="1799"/>
                  </a:lnTo>
                  <a:cubicBezTo>
                    <a:pt x="18475" y="1669"/>
                    <a:pt x="15336" y="1276"/>
                    <a:pt x="12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3872775" y="4039368"/>
              <a:ext cx="693743" cy="875259"/>
            </a:xfrm>
            <a:custGeom>
              <a:avLst/>
              <a:gdLst/>
              <a:ahLst/>
              <a:cxnLst/>
              <a:rect l="l" t="t" r="r" b="b"/>
              <a:pathLst>
                <a:path w="23119" h="29168" fill="none" extrusionOk="0">
                  <a:moveTo>
                    <a:pt x="21516" y="1799"/>
                  </a:moveTo>
                  <a:cubicBezTo>
                    <a:pt x="18475" y="1669"/>
                    <a:pt x="15336" y="1276"/>
                    <a:pt x="12524" y="1"/>
                  </a:cubicBezTo>
                  <a:cubicBezTo>
                    <a:pt x="11511" y="5265"/>
                    <a:pt x="10857" y="10595"/>
                    <a:pt x="10595" y="15958"/>
                  </a:cubicBezTo>
                  <a:cubicBezTo>
                    <a:pt x="10595" y="15958"/>
                    <a:pt x="1" y="28056"/>
                    <a:pt x="11543" y="28612"/>
                  </a:cubicBezTo>
                  <a:cubicBezTo>
                    <a:pt x="23118" y="29168"/>
                    <a:pt x="16840" y="18606"/>
                    <a:pt x="16840" y="18606"/>
                  </a:cubicBezTo>
                  <a:close/>
                </a:path>
              </a:pathLst>
            </a:custGeom>
            <a:noFill/>
            <a:ln w="7350" cap="flat" cmpd="sng">
              <a:solidFill>
                <a:srgbClr val="FFFFFF"/>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4"/>
            <p:cNvSpPr/>
            <p:nvPr/>
          </p:nvSpPr>
          <p:spPr>
            <a:xfrm>
              <a:off x="5382842" y="2573471"/>
              <a:ext cx="30" cy="30"/>
            </a:xfrm>
            <a:custGeom>
              <a:avLst/>
              <a:gdLst/>
              <a:ahLst/>
              <a:cxnLst/>
              <a:rect l="l" t="t" r="r" b="b"/>
              <a:pathLst>
                <a:path w="1" h="1" fill="none" extrusionOk="0">
                  <a:moveTo>
                    <a:pt x="0" y="1"/>
                  </a:moveTo>
                  <a:close/>
                </a:path>
              </a:pathLst>
            </a:custGeom>
            <a:no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4"/>
            <p:cNvSpPr/>
            <p:nvPr/>
          </p:nvSpPr>
          <p:spPr>
            <a:xfrm>
              <a:off x="4901072" y="863254"/>
              <a:ext cx="457254" cy="449422"/>
            </a:xfrm>
            <a:custGeom>
              <a:avLst/>
              <a:gdLst/>
              <a:ahLst/>
              <a:cxnLst/>
              <a:rect l="l" t="t" r="r" b="b"/>
              <a:pathLst>
                <a:path w="15238" h="14977" extrusionOk="0">
                  <a:moveTo>
                    <a:pt x="6115" y="1"/>
                  </a:moveTo>
                  <a:cubicBezTo>
                    <a:pt x="2747" y="1"/>
                    <a:pt x="1" y="3336"/>
                    <a:pt x="1" y="7489"/>
                  </a:cubicBezTo>
                  <a:cubicBezTo>
                    <a:pt x="1" y="11609"/>
                    <a:pt x="2747" y="14977"/>
                    <a:pt x="6115" y="14977"/>
                  </a:cubicBezTo>
                  <a:cubicBezTo>
                    <a:pt x="9025" y="14977"/>
                    <a:pt x="11478" y="12492"/>
                    <a:pt x="12099" y="9156"/>
                  </a:cubicBezTo>
                  <a:cubicBezTo>
                    <a:pt x="12295" y="9320"/>
                    <a:pt x="12524" y="9451"/>
                    <a:pt x="12786" y="9516"/>
                  </a:cubicBezTo>
                  <a:cubicBezTo>
                    <a:pt x="12864" y="9529"/>
                    <a:pt x="12943" y="9535"/>
                    <a:pt x="13021" y="9535"/>
                  </a:cubicBezTo>
                  <a:cubicBezTo>
                    <a:pt x="13919" y="9535"/>
                    <a:pt x="14766" y="8692"/>
                    <a:pt x="14976" y="7489"/>
                  </a:cubicBezTo>
                  <a:cubicBezTo>
                    <a:pt x="15238" y="6181"/>
                    <a:pt x="14649" y="5004"/>
                    <a:pt x="13668" y="4807"/>
                  </a:cubicBezTo>
                  <a:cubicBezTo>
                    <a:pt x="13603" y="4801"/>
                    <a:pt x="13537" y="4798"/>
                    <a:pt x="13472" y="4798"/>
                  </a:cubicBezTo>
                  <a:cubicBezTo>
                    <a:pt x="12892" y="4798"/>
                    <a:pt x="12357" y="5060"/>
                    <a:pt x="12034" y="5560"/>
                  </a:cubicBezTo>
                  <a:cubicBezTo>
                    <a:pt x="11347" y="2355"/>
                    <a:pt x="8960" y="1"/>
                    <a:pt x="6115" y="1"/>
                  </a:cubicBez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4"/>
            <p:cNvSpPr/>
            <p:nvPr/>
          </p:nvSpPr>
          <p:spPr>
            <a:xfrm>
              <a:off x="3872775" y="2330140"/>
              <a:ext cx="1736744" cy="2568432"/>
            </a:xfrm>
            <a:custGeom>
              <a:avLst/>
              <a:gdLst/>
              <a:ahLst/>
              <a:cxnLst/>
              <a:rect l="l" t="t" r="r" b="b"/>
              <a:pathLst>
                <a:path w="57877" h="85593" extrusionOk="0">
                  <a:moveTo>
                    <a:pt x="57125" y="2028"/>
                  </a:moveTo>
                  <a:cubicBezTo>
                    <a:pt x="57125" y="2028"/>
                    <a:pt x="57125" y="2028"/>
                    <a:pt x="57125" y="2028"/>
                  </a:cubicBezTo>
                  <a:lnTo>
                    <a:pt x="57125" y="2028"/>
                  </a:lnTo>
                  <a:cubicBezTo>
                    <a:pt x="57125" y="2028"/>
                    <a:pt x="57125" y="2028"/>
                    <a:pt x="57125" y="2028"/>
                  </a:cubicBezTo>
                  <a:close/>
                  <a:moveTo>
                    <a:pt x="31882" y="1"/>
                  </a:moveTo>
                  <a:cubicBezTo>
                    <a:pt x="31882" y="1"/>
                    <a:pt x="11968" y="40873"/>
                    <a:pt x="10595" y="72885"/>
                  </a:cubicBezTo>
                  <a:cubicBezTo>
                    <a:pt x="10595" y="72885"/>
                    <a:pt x="1" y="85016"/>
                    <a:pt x="11543" y="85572"/>
                  </a:cubicBezTo>
                  <a:cubicBezTo>
                    <a:pt x="11838" y="85586"/>
                    <a:pt x="12122" y="85593"/>
                    <a:pt x="12394" y="85593"/>
                  </a:cubicBezTo>
                  <a:cubicBezTo>
                    <a:pt x="22771" y="85593"/>
                    <a:pt x="16840" y="75533"/>
                    <a:pt x="16840" y="75533"/>
                  </a:cubicBezTo>
                  <a:lnTo>
                    <a:pt x="24492" y="48100"/>
                  </a:lnTo>
                  <a:lnTo>
                    <a:pt x="26846" y="42933"/>
                  </a:lnTo>
                  <a:cubicBezTo>
                    <a:pt x="26944" y="46072"/>
                    <a:pt x="27565" y="49179"/>
                    <a:pt x="28710" y="52089"/>
                  </a:cubicBezTo>
                  <a:lnTo>
                    <a:pt x="28644" y="62323"/>
                  </a:lnTo>
                  <a:cubicBezTo>
                    <a:pt x="28644" y="62323"/>
                    <a:pt x="19293" y="71544"/>
                    <a:pt x="21353" y="73702"/>
                  </a:cubicBezTo>
                  <a:cubicBezTo>
                    <a:pt x="21679" y="74054"/>
                    <a:pt x="22248" y="74209"/>
                    <a:pt x="22975" y="74209"/>
                  </a:cubicBezTo>
                  <a:cubicBezTo>
                    <a:pt x="26775" y="74209"/>
                    <a:pt x="34898" y="69996"/>
                    <a:pt x="35282" y="67719"/>
                  </a:cubicBezTo>
                  <a:cubicBezTo>
                    <a:pt x="35740" y="64972"/>
                    <a:pt x="37015" y="46824"/>
                    <a:pt x="36459" y="43882"/>
                  </a:cubicBezTo>
                  <a:cubicBezTo>
                    <a:pt x="36459" y="43882"/>
                    <a:pt x="57877" y="17429"/>
                    <a:pt x="57125" y="2028"/>
                  </a:cubicBezTo>
                  <a:lnTo>
                    <a:pt x="57125" y="2028"/>
                  </a:lnTo>
                  <a:cubicBezTo>
                    <a:pt x="57108" y="2057"/>
                    <a:pt x="51693" y="3624"/>
                    <a:pt x="45359" y="3624"/>
                  </a:cubicBezTo>
                  <a:cubicBezTo>
                    <a:pt x="40783" y="3624"/>
                    <a:pt x="35728" y="2807"/>
                    <a:pt x="31882" y="1"/>
                  </a:cubicBez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4"/>
            <p:cNvSpPr/>
            <p:nvPr/>
          </p:nvSpPr>
          <p:spPr>
            <a:xfrm>
              <a:off x="4452670" y="3965789"/>
              <a:ext cx="511238" cy="591838"/>
            </a:xfrm>
            <a:custGeom>
              <a:avLst/>
              <a:gdLst/>
              <a:ahLst/>
              <a:cxnLst/>
              <a:rect l="l" t="t" r="r" b="b"/>
              <a:pathLst>
                <a:path w="17037" h="19723" extrusionOk="0">
                  <a:moveTo>
                    <a:pt x="17036" y="1"/>
                  </a:moveTo>
                  <a:lnTo>
                    <a:pt x="17036" y="1"/>
                  </a:lnTo>
                  <a:cubicBezTo>
                    <a:pt x="15925" y="328"/>
                    <a:pt x="14813" y="589"/>
                    <a:pt x="13701" y="753"/>
                  </a:cubicBezTo>
                  <a:cubicBezTo>
                    <a:pt x="12982" y="834"/>
                    <a:pt x="12262" y="875"/>
                    <a:pt x="11543" y="875"/>
                  </a:cubicBezTo>
                  <a:cubicBezTo>
                    <a:pt x="10824" y="875"/>
                    <a:pt x="10104" y="834"/>
                    <a:pt x="9385" y="753"/>
                  </a:cubicBezTo>
                  <a:lnTo>
                    <a:pt x="9352" y="7848"/>
                  </a:lnTo>
                  <a:cubicBezTo>
                    <a:pt x="9352" y="7848"/>
                    <a:pt x="0" y="17069"/>
                    <a:pt x="2060" y="19227"/>
                  </a:cubicBezTo>
                  <a:cubicBezTo>
                    <a:pt x="2384" y="19571"/>
                    <a:pt x="2946" y="19722"/>
                    <a:pt x="3666" y="19722"/>
                  </a:cubicBezTo>
                  <a:cubicBezTo>
                    <a:pt x="7458" y="19722"/>
                    <a:pt x="15605" y="15519"/>
                    <a:pt x="15990" y="13211"/>
                  </a:cubicBezTo>
                  <a:cubicBezTo>
                    <a:pt x="16219" y="11739"/>
                    <a:pt x="16709" y="5690"/>
                    <a:pt x="17036" y="1"/>
                  </a:cubicBezTo>
                  <a:close/>
                </a:path>
              </a:pathLst>
            </a:custGeom>
            <a:solidFill>
              <a:schemeClr val="lt2"/>
            </a:solidFill>
            <a:ln w="7350" cap="flat" cmpd="sng">
              <a:solidFill>
                <a:schemeClr val="l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4"/>
            <p:cNvSpPr/>
            <p:nvPr/>
          </p:nvSpPr>
          <p:spPr>
            <a:xfrm>
              <a:off x="3872775" y="4039368"/>
              <a:ext cx="684201" cy="859235"/>
            </a:xfrm>
            <a:custGeom>
              <a:avLst/>
              <a:gdLst/>
              <a:ahLst/>
              <a:cxnLst/>
              <a:rect l="l" t="t" r="r" b="b"/>
              <a:pathLst>
                <a:path w="22801" h="28634" extrusionOk="0">
                  <a:moveTo>
                    <a:pt x="12524" y="1"/>
                  </a:moveTo>
                  <a:cubicBezTo>
                    <a:pt x="11511" y="5265"/>
                    <a:pt x="10857" y="10595"/>
                    <a:pt x="10595" y="15958"/>
                  </a:cubicBezTo>
                  <a:cubicBezTo>
                    <a:pt x="10595" y="15958"/>
                    <a:pt x="1" y="28056"/>
                    <a:pt x="11543" y="28612"/>
                  </a:cubicBezTo>
                  <a:cubicBezTo>
                    <a:pt x="11840" y="28626"/>
                    <a:pt x="12125" y="28633"/>
                    <a:pt x="12399" y="28633"/>
                  </a:cubicBezTo>
                  <a:cubicBezTo>
                    <a:pt x="22801" y="28633"/>
                    <a:pt x="16840" y="18606"/>
                    <a:pt x="16840" y="18606"/>
                  </a:cubicBezTo>
                  <a:lnTo>
                    <a:pt x="21516" y="1799"/>
                  </a:lnTo>
                  <a:cubicBezTo>
                    <a:pt x="18475" y="1669"/>
                    <a:pt x="15336" y="1276"/>
                    <a:pt x="12524" y="1"/>
                  </a:cubicBezTo>
                  <a:close/>
                </a:path>
              </a:pathLst>
            </a:custGeom>
            <a:solidFill>
              <a:schemeClr val="lt2"/>
            </a:solidFill>
            <a:ln w="7350" cap="flat" cmpd="sng">
              <a:solidFill>
                <a:schemeClr val="l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4"/>
            <p:cNvSpPr/>
            <p:nvPr/>
          </p:nvSpPr>
          <p:spPr>
            <a:xfrm>
              <a:off x="4304523" y="3356727"/>
              <a:ext cx="446452" cy="526512"/>
            </a:xfrm>
            <a:custGeom>
              <a:avLst/>
              <a:gdLst/>
              <a:ahLst/>
              <a:cxnLst/>
              <a:rect l="l" t="t" r="r" b="b"/>
              <a:pathLst>
                <a:path w="14878" h="17546" extrusionOk="0">
                  <a:moveTo>
                    <a:pt x="4898" y="0"/>
                  </a:moveTo>
                  <a:cubicBezTo>
                    <a:pt x="4617" y="0"/>
                    <a:pt x="4336" y="9"/>
                    <a:pt x="4055" y="25"/>
                  </a:cubicBezTo>
                  <a:cubicBezTo>
                    <a:pt x="2322" y="5126"/>
                    <a:pt x="0" y="14085"/>
                    <a:pt x="0" y="14085"/>
                  </a:cubicBezTo>
                  <a:cubicBezTo>
                    <a:pt x="2062" y="16293"/>
                    <a:pt x="4951" y="17545"/>
                    <a:pt x="7954" y="17545"/>
                  </a:cubicBezTo>
                  <a:cubicBezTo>
                    <a:pt x="8331" y="17545"/>
                    <a:pt x="8711" y="17526"/>
                    <a:pt x="9090" y="17486"/>
                  </a:cubicBezTo>
                  <a:lnTo>
                    <a:pt x="10104" y="13889"/>
                  </a:lnTo>
                  <a:lnTo>
                    <a:pt x="14878" y="3850"/>
                  </a:lnTo>
                  <a:cubicBezTo>
                    <a:pt x="12143" y="1389"/>
                    <a:pt x="8588" y="0"/>
                    <a:pt x="4898" y="0"/>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4"/>
            <p:cNvSpPr/>
            <p:nvPr/>
          </p:nvSpPr>
          <p:spPr>
            <a:xfrm>
              <a:off x="4380052" y="3444559"/>
              <a:ext cx="288522" cy="331103"/>
            </a:xfrm>
            <a:custGeom>
              <a:avLst/>
              <a:gdLst/>
              <a:ahLst/>
              <a:cxnLst/>
              <a:rect l="l" t="t" r="r" b="b"/>
              <a:pathLst>
                <a:path w="9615" h="11034" extrusionOk="0">
                  <a:moveTo>
                    <a:pt x="5442" y="0"/>
                  </a:moveTo>
                  <a:cubicBezTo>
                    <a:pt x="3485" y="0"/>
                    <a:pt x="1504" y="1807"/>
                    <a:pt x="786" y="4422"/>
                  </a:cubicBezTo>
                  <a:cubicBezTo>
                    <a:pt x="1" y="7430"/>
                    <a:pt x="1145" y="10308"/>
                    <a:pt x="3369" y="10929"/>
                  </a:cubicBezTo>
                  <a:cubicBezTo>
                    <a:pt x="3631" y="10999"/>
                    <a:pt x="3897" y="11033"/>
                    <a:pt x="4163" y="11033"/>
                  </a:cubicBezTo>
                  <a:cubicBezTo>
                    <a:pt x="6123" y="11033"/>
                    <a:pt x="8110" y="9200"/>
                    <a:pt x="8829" y="6580"/>
                  </a:cubicBezTo>
                  <a:cubicBezTo>
                    <a:pt x="9614" y="3605"/>
                    <a:pt x="8470" y="694"/>
                    <a:pt x="6246" y="106"/>
                  </a:cubicBezTo>
                  <a:cubicBezTo>
                    <a:pt x="5981" y="35"/>
                    <a:pt x="5711" y="0"/>
                    <a:pt x="5442" y="0"/>
                  </a:cubicBezTo>
                  <a:close/>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4"/>
            <p:cNvSpPr/>
            <p:nvPr/>
          </p:nvSpPr>
          <p:spPr>
            <a:xfrm>
              <a:off x="4423233" y="3538002"/>
              <a:ext cx="19655" cy="14734"/>
            </a:xfrm>
            <a:custGeom>
              <a:avLst/>
              <a:gdLst/>
              <a:ahLst/>
              <a:cxnLst/>
              <a:rect l="l" t="t" r="r" b="b"/>
              <a:pathLst>
                <a:path w="655" h="491" extrusionOk="0">
                  <a:moveTo>
                    <a:pt x="328" y="0"/>
                  </a:moveTo>
                  <a:cubicBezTo>
                    <a:pt x="1" y="0"/>
                    <a:pt x="1" y="491"/>
                    <a:pt x="328" y="491"/>
                  </a:cubicBezTo>
                  <a:cubicBezTo>
                    <a:pt x="654" y="491"/>
                    <a:pt x="654"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4"/>
            <p:cNvSpPr/>
            <p:nvPr/>
          </p:nvSpPr>
          <p:spPr>
            <a:xfrm>
              <a:off x="4396736" y="3597837"/>
              <a:ext cx="19655" cy="14764"/>
            </a:xfrm>
            <a:custGeom>
              <a:avLst/>
              <a:gdLst/>
              <a:ahLst/>
              <a:cxnLst/>
              <a:rect l="l" t="t" r="r" b="b"/>
              <a:pathLst>
                <a:path w="655" h="492" extrusionOk="0">
                  <a:moveTo>
                    <a:pt x="328" y="1"/>
                  </a:moveTo>
                  <a:cubicBezTo>
                    <a:pt x="1" y="1"/>
                    <a:pt x="1" y="491"/>
                    <a:pt x="328" y="491"/>
                  </a:cubicBezTo>
                  <a:cubicBezTo>
                    <a:pt x="655" y="491"/>
                    <a:pt x="655"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4"/>
            <p:cNvSpPr/>
            <p:nvPr/>
          </p:nvSpPr>
          <p:spPr>
            <a:xfrm>
              <a:off x="4402617" y="3676337"/>
              <a:ext cx="18695" cy="13773"/>
            </a:xfrm>
            <a:custGeom>
              <a:avLst/>
              <a:gdLst/>
              <a:ahLst/>
              <a:cxnLst/>
              <a:rect l="l" t="t" r="r" b="b"/>
              <a:pathLst>
                <a:path w="623" h="459" extrusionOk="0">
                  <a:moveTo>
                    <a:pt x="328" y="1"/>
                  </a:moveTo>
                  <a:cubicBezTo>
                    <a:pt x="1" y="1"/>
                    <a:pt x="1" y="458"/>
                    <a:pt x="328" y="458"/>
                  </a:cubicBezTo>
                  <a:cubicBezTo>
                    <a:pt x="622" y="458"/>
                    <a:pt x="622"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4"/>
            <p:cNvSpPr/>
            <p:nvPr/>
          </p:nvSpPr>
          <p:spPr>
            <a:xfrm>
              <a:off x="4594935" y="3571341"/>
              <a:ext cx="19655" cy="14764"/>
            </a:xfrm>
            <a:custGeom>
              <a:avLst/>
              <a:gdLst/>
              <a:ahLst/>
              <a:cxnLst/>
              <a:rect l="l" t="t" r="r" b="b"/>
              <a:pathLst>
                <a:path w="655" h="492" extrusionOk="0">
                  <a:moveTo>
                    <a:pt x="328" y="1"/>
                  </a:moveTo>
                  <a:cubicBezTo>
                    <a:pt x="1" y="1"/>
                    <a:pt x="1" y="491"/>
                    <a:pt x="328" y="491"/>
                  </a:cubicBezTo>
                  <a:cubicBezTo>
                    <a:pt x="655" y="491"/>
                    <a:pt x="655"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4"/>
            <p:cNvSpPr/>
            <p:nvPr/>
          </p:nvSpPr>
          <p:spPr>
            <a:xfrm>
              <a:off x="4585123" y="3642969"/>
              <a:ext cx="19655" cy="14764"/>
            </a:xfrm>
            <a:custGeom>
              <a:avLst/>
              <a:gdLst/>
              <a:ahLst/>
              <a:cxnLst/>
              <a:rect l="l" t="t" r="r" b="b"/>
              <a:pathLst>
                <a:path w="655" h="492" extrusionOk="0">
                  <a:moveTo>
                    <a:pt x="328" y="1"/>
                  </a:moveTo>
                  <a:cubicBezTo>
                    <a:pt x="1" y="1"/>
                    <a:pt x="1" y="491"/>
                    <a:pt x="328" y="491"/>
                  </a:cubicBezTo>
                  <a:cubicBezTo>
                    <a:pt x="655" y="491"/>
                    <a:pt x="655"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4"/>
            <p:cNvSpPr/>
            <p:nvPr/>
          </p:nvSpPr>
          <p:spPr>
            <a:xfrm>
              <a:off x="4548814" y="3709705"/>
              <a:ext cx="18695" cy="14734"/>
            </a:xfrm>
            <a:custGeom>
              <a:avLst/>
              <a:gdLst/>
              <a:ahLst/>
              <a:cxnLst/>
              <a:rect l="l" t="t" r="r" b="b"/>
              <a:pathLst>
                <a:path w="623" h="491" extrusionOk="0">
                  <a:moveTo>
                    <a:pt x="328" y="0"/>
                  </a:moveTo>
                  <a:cubicBezTo>
                    <a:pt x="1" y="0"/>
                    <a:pt x="1" y="491"/>
                    <a:pt x="328" y="491"/>
                  </a:cubicBezTo>
                  <a:cubicBezTo>
                    <a:pt x="622" y="491"/>
                    <a:pt x="622"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4"/>
            <p:cNvSpPr/>
            <p:nvPr/>
          </p:nvSpPr>
          <p:spPr>
            <a:xfrm>
              <a:off x="4676376" y="3458512"/>
              <a:ext cx="346407" cy="439970"/>
            </a:xfrm>
            <a:custGeom>
              <a:avLst/>
              <a:gdLst/>
              <a:ahLst/>
              <a:cxnLst/>
              <a:rect l="l" t="t" r="r" b="b"/>
              <a:pathLst>
                <a:path w="11544" h="14662" extrusionOk="0">
                  <a:moveTo>
                    <a:pt x="2682" y="1"/>
                  </a:moveTo>
                  <a:lnTo>
                    <a:pt x="1243" y="3238"/>
                  </a:lnTo>
                  <a:lnTo>
                    <a:pt x="1" y="6017"/>
                  </a:lnTo>
                  <a:cubicBezTo>
                    <a:pt x="1" y="9287"/>
                    <a:pt x="557" y="11478"/>
                    <a:pt x="1080" y="12818"/>
                  </a:cubicBezTo>
                  <a:cubicBezTo>
                    <a:pt x="1276" y="13440"/>
                    <a:pt x="1570" y="13995"/>
                    <a:pt x="1963" y="14519"/>
                  </a:cubicBezTo>
                  <a:cubicBezTo>
                    <a:pt x="2547" y="14614"/>
                    <a:pt x="3139" y="14662"/>
                    <a:pt x="3731" y="14662"/>
                  </a:cubicBezTo>
                  <a:cubicBezTo>
                    <a:pt x="4959" y="14662"/>
                    <a:pt x="6188" y="14458"/>
                    <a:pt x="7358" y="14061"/>
                  </a:cubicBezTo>
                  <a:cubicBezTo>
                    <a:pt x="8175" y="13799"/>
                    <a:pt x="8993" y="13440"/>
                    <a:pt x="9745" y="13014"/>
                  </a:cubicBezTo>
                  <a:cubicBezTo>
                    <a:pt x="9876" y="11805"/>
                    <a:pt x="9941" y="10595"/>
                    <a:pt x="9908" y="9385"/>
                  </a:cubicBezTo>
                  <a:cubicBezTo>
                    <a:pt x="9908" y="8371"/>
                    <a:pt x="9843" y="7325"/>
                    <a:pt x="9712" y="6311"/>
                  </a:cubicBezTo>
                  <a:lnTo>
                    <a:pt x="11543" y="3892"/>
                  </a:lnTo>
                  <a:cubicBezTo>
                    <a:pt x="8241" y="3663"/>
                    <a:pt x="5102" y="2289"/>
                    <a:pt x="2682" y="1"/>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4"/>
            <p:cNvSpPr/>
            <p:nvPr/>
          </p:nvSpPr>
          <p:spPr>
            <a:xfrm>
              <a:off x="4676376" y="3548775"/>
              <a:ext cx="186467" cy="303226"/>
            </a:xfrm>
            <a:custGeom>
              <a:avLst/>
              <a:gdLst/>
              <a:ahLst/>
              <a:cxnLst/>
              <a:rect l="l" t="t" r="r" b="b"/>
              <a:pathLst>
                <a:path w="6214" h="10105" extrusionOk="0">
                  <a:moveTo>
                    <a:pt x="2355" y="1"/>
                  </a:moveTo>
                  <a:cubicBezTo>
                    <a:pt x="1963" y="1"/>
                    <a:pt x="1603" y="66"/>
                    <a:pt x="1243" y="230"/>
                  </a:cubicBezTo>
                  <a:lnTo>
                    <a:pt x="1" y="3009"/>
                  </a:lnTo>
                  <a:cubicBezTo>
                    <a:pt x="1" y="6279"/>
                    <a:pt x="557" y="8470"/>
                    <a:pt x="1080" y="9810"/>
                  </a:cubicBezTo>
                  <a:cubicBezTo>
                    <a:pt x="1472" y="10006"/>
                    <a:pt x="1930" y="10105"/>
                    <a:pt x="2355" y="10105"/>
                  </a:cubicBezTo>
                  <a:cubicBezTo>
                    <a:pt x="4513" y="10105"/>
                    <a:pt x="6213" y="7848"/>
                    <a:pt x="6213" y="5069"/>
                  </a:cubicBezTo>
                  <a:cubicBezTo>
                    <a:pt x="6213" y="2257"/>
                    <a:pt x="4480" y="1"/>
                    <a:pt x="2355" y="1"/>
                  </a:cubicBezTo>
                  <a:close/>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4"/>
            <p:cNvSpPr/>
            <p:nvPr/>
          </p:nvSpPr>
          <p:spPr>
            <a:xfrm>
              <a:off x="4803308" y="3610560"/>
              <a:ext cx="19955" cy="14824"/>
            </a:xfrm>
            <a:custGeom>
              <a:avLst/>
              <a:gdLst/>
              <a:ahLst/>
              <a:cxnLst/>
              <a:rect l="l" t="t" r="r" b="b"/>
              <a:pathLst>
                <a:path w="665" h="494" extrusionOk="0">
                  <a:moveTo>
                    <a:pt x="319" y="0"/>
                  </a:moveTo>
                  <a:cubicBezTo>
                    <a:pt x="50" y="0"/>
                    <a:pt x="0" y="429"/>
                    <a:pt x="316" y="492"/>
                  </a:cubicBezTo>
                  <a:cubicBezTo>
                    <a:pt x="326" y="493"/>
                    <a:pt x="336" y="494"/>
                    <a:pt x="345" y="494"/>
                  </a:cubicBezTo>
                  <a:cubicBezTo>
                    <a:pt x="614" y="494"/>
                    <a:pt x="664" y="65"/>
                    <a:pt x="348" y="2"/>
                  </a:cubicBezTo>
                  <a:cubicBezTo>
                    <a:pt x="338" y="1"/>
                    <a:pt x="328"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4"/>
            <p:cNvSpPr/>
            <p:nvPr/>
          </p:nvSpPr>
          <p:spPr>
            <a:xfrm>
              <a:off x="4828784" y="3689030"/>
              <a:ext cx="19325" cy="14824"/>
            </a:xfrm>
            <a:custGeom>
              <a:avLst/>
              <a:gdLst/>
              <a:ahLst/>
              <a:cxnLst/>
              <a:rect l="l" t="t" r="r" b="b"/>
              <a:pathLst>
                <a:path w="644" h="494" extrusionOk="0">
                  <a:moveTo>
                    <a:pt x="317" y="1"/>
                  </a:moveTo>
                  <a:cubicBezTo>
                    <a:pt x="21" y="1"/>
                    <a:pt x="0" y="430"/>
                    <a:pt x="284" y="493"/>
                  </a:cubicBezTo>
                  <a:cubicBezTo>
                    <a:pt x="611" y="493"/>
                    <a:pt x="644" y="35"/>
                    <a:pt x="350" y="3"/>
                  </a:cubicBezTo>
                  <a:cubicBezTo>
                    <a:pt x="338" y="2"/>
                    <a:pt x="327"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4"/>
            <p:cNvSpPr/>
            <p:nvPr/>
          </p:nvSpPr>
          <p:spPr>
            <a:xfrm>
              <a:off x="4808169" y="3768520"/>
              <a:ext cx="19355" cy="14794"/>
            </a:xfrm>
            <a:custGeom>
              <a:avLst/>
              <a:gdLst/>
              <a:ahLst/>
              <a:cxnLst/>
              <a:rect l="l" t="t" r="r" b="b"/>
              <a:pathLst>
                <a:path w="645" h="493" extrusionOk="0">
                  <a:moveTo>
                    <a:pt x="317" y="1"/>
                  </a:moveTo>
                  <a:cubicBezTo>
                    <a:pt x="21" y="1"/>
                    <a:pt x="0" y="430"/>
                    <a:pt x="285" y="493"/>
                  </a:cubicBezTo>
                  <a:cubicBezTo>
                    <a:pt x="612" y="493"/>
                    <a:pt x="644" y="35"/>
                    <a:pt x="350" y="2"/>
                  </a:cubicBezTo>
                  <a:cubicBezTo>
                    <a:pt x="339" y="1"/>
                    <a:pt x="328"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4"/>
            <p:cNvSpPr/>
            <p:nvPr/>
          </p:nvSpPr>
          <p:spPr>
            <a:xfrm>
              <a:off x="4660682" y="2924739"/>
              <a:ext cx="326782" cy="744756"/>
            </a:xfrm>
            <a:custGeom>
              <a:avLst/>
              <a:gdLst/>
              <a:ahLst/>
              <a:cxnLst/>
              <a:rect l="l" t="t" r="r" b="b"/>
              <a:pathLst>
                <a:path w="10890" h="24819" fill="none" extrusionOk="0">
                  <a:moveTo>
                    <a:pt x="1" y="24819"/>
                  </a:moveTo>
                  <a:lnTo>
                    <a:pt x="10889" y="1"/>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4"/>
            <p:cNvSpPr/>
            <p:nvPr/>
          </p:nvSpPr>
          <p:spPr>
            <a:xfrm>
              <a:off x="4162227" y="4876337"/>
              <a:ext cx="127592" cy="89512"/>
            </a:xfrm>
            <a:custGeom>
              <a:avLst/>
              <a:gdLst/>
              <a:ahLst/>
              <a:cxnLst/>
              <a:rect l="l" t="t" r="r" b="b"/>
              <a:pathLst>
                <a:path w="4252" h="2983" extrusionOk="0">
                  <a:moveTo>
                    <a:pt x="1" y="0"/>
                  </a:moveTo>
                  <a:lnTo>
                    <a:pt x="1" y="1635"/>
                  </a:lnTo>
                  <a:cubicBezTo>
                    <a:pt x="1" y="2257"/>
                    <a:pt x="491" y="2780"/>
                    <a:pt x="1145" y="2845"/>
                  </a:cubicBezTo>
                  <a:lnTo>
                    <a:pt x="2617" y="2976"/>
                  </a:lnTo>
                  <a:cubicBezTo>
                    <a:pt x="2659" y="2980"/>
                    <a:pt x="2701" y="2983"/>
                    <a:pt x="2743" y="2983"/>
                  </a:cubicBezTo>
                  <a:cubicBezTo>
                    <a:pt x="3316" y="2983"/>
                    <a:pt x="3833" y="2574"/>
                    <a:pt x="3925" y="1995"/>
                  </a:cubicBezTo>
                  <a:lnTo>
                    <a:pt x="4252" y="458"/>
                  </a:lnTo>
                  <a:lnTo>
                    <a:pt x="1" y="0"/>
                  </a:lnTo>
                  <a:close/>
                </a:path>
              </a:pathLst>
            </a:custGeom>
            <a:solidFill>
              <a:schemeClr val="lt2"/>
            </a:solidFill>
            <a:ln w="7350" cap="flat" cmpd="sng">
              <a:solidFill>
                <a:schemeClr val="l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4"/>
            <p:cNvSpPr/>
            <p:nvPr/>
          </p:nvSpPr>
          <p:spPr>
            <a:xfrm>
              <a:off x="4283908" y="4848670"/>
              <a:ext cx="112858" cy="144666"/>
            </a:xfrm>
            <a:custGeom>
              <a:avLst/>
              <a:gdLst/>
              <a:ahLst/>
              <a:cxnLst/>
              <a:rect l="l" t="t" r="r" b="b"/>
              <a:pathLst>
                <a:path w="3761" h="4821" extrusionOk="0">
                  <a:moveTo>
                    <a:pt x="1994" y="0"/>
                  </a:moveTo>
                  <a:cubicBezTo>
                    <a:pt x="1067" y="0"/>
                    <a:pt x="256" y="981"/>
                    <a:pt x="131" y="2230"/>
                  </a:cubicBezTo>
                  <a:cubicBezTo>
                    <a:pt x="0" y="3571"/>
                    <a:pt x="687" y="4715"/>
                    <a:pt x="1668" y="4814"/>
                  </a:cubicBezTo>
                  <a:cubicBezTo>
                    <a:pt x="1711" y="4818"/>
                    <a:pt x="1753" y="4820"/>
                    <a:pt x="1795" y="4820"/>
                  </a:cubicBezTo>
                  <a:cubicBezTo>
                    <a:pt x="2697" y="4820"/>
                    <a:pt x="3536" y="3839"/>
                    <a:pt x="3630" y="2590"/>
                  </a:cubicBezTo>
                  <a:cubicBezTo>
                    <a:pt x="3761" y="1249"/>
                    <a:pt x="3074" y="105"/>
                    <a:pt x="2126" y="7"/>
                  </a:cubicBezTo>
                  <a:cubicBezTo>
                    <a:pt x="2082" y="3"/>
                    <a:pt x="2038" y="0"/>
                    <a:pt x="1994" y="0"/>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4"/>
            <p:cNvSpPr/>
            <p:nvPr/>
          </p:nvSpPr>
          <p:spPr>
            <a:xfrm>
              <a:off x="4050389" y="4832976"/>
              <a:ext cx="112858" cy="144546"/>
            </a:xfrm>
            <a:custGeom>
              <a:avLst/>
              <a:gdLst/>
              <a:ahLst/>
              <a:cxnLst/>
              <a:rect l="l" t="t" r="r" b="b"/>
              <a:pathLst>
                <a:path w="3761" h="4817" extrusionOk="0">
                  <a:moveTo>
                    <a:pt x="1994" y="0"/>
                  </a:moveTo>
                  <a:cubicBezTo>
                    <a:pt x="1067" y="0"/>
                    <a:pt x="256" y="981"/>
                    <a:pt x="131" y="2230"/>
                  </a:cubicBezTo>
                  <a:cubicBezTo>
                    <a:pt x="0" y="3571"/>
                    <a:pt x="687" y="4715"/>
                    <a:pt x="1668" y="4813"/>
                  </a:cubicBezTo>
                  <a:cubicBezTo>
                    <a:pt x="1698" y="4815"/>
                    <a:pt x="1728" y="4816"/>
                    <a:pt x="1757" y="4816"/>
                  </a:cubicBezTo>
                  <a:cubicBezTo>
                    <a:pt x="2671" y="4816"/>
                    <a:pt x="3503" y="3856"/>
                    <a:pt x="3630" y="2557"/>
                  </a:cubicBezTo>
                  <a:cubicBezTo>
                    <a:pt x="3760" y="1249"/>
                    <a:pt x="3074" y="105"/>
                    <a:pt x="2126" y="7"/>
                  </a:cubicBezTo>
                  <a:cubicBezTo>
                    <a:pt x="2082" y="2"/>
                    <a:pt x="2038" y="0"/>
                    <a:pt x="1994" y="0"/>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4"/>
            <p:cNvSpPr/>
            <p:nvPr/>
          </p:nvSpPr>
          <p:spPr>
            <a:xfrm>
              <a:off x="3872775" y="4233666"/>
              <a:ext cx="683301" cy="664906"/>
            </a:xfrm>
            <a:custGeom>
              <a:avLst/>
              <a:gdLst/>
              <a:ahLst/>
              <a:cxnLst/>
              <a:rect l="l" t="t" r="r" b="b"/>
              <a:pathLst>
                <a:path w="22771" h="22158" extrusionOk="0">
                  <a:moveTo>
                    <a:pt x="11445" y="0"/>
                  </a:moveTo>
                  <a:cubicBezTo>
                    <a:pt x="11020" y="3205"/>
                    <a:pt x="10726" y="6376"/>
                    <a:pt x="10562" y="9450"/>
                  </a:cubicBezTo>
                  <a:cubicBezTo>
                    <a:pt x="10562" y="9450"/>
                    <a:pt x="1" y="21581"/>
                    <a:pt x="11543" y="22137"/>
                  </a:cubicBezTo>
                  <a:cubicBezTo>
                    <a:pt x="11838" y="22151"/>
                    <a:pt x="12122" y="22158"/>
                    <a:pt x="12394" y="22158"/>
                  </a:cubicBezTo>
                  <a:cubicBezTo>
                    <a:pt x="22771" y="22158"/>
                    <a:pt x="16840" y="12098"/>
                    <a:pt x="16840" y="12098"/>
                  </a:cubicBezTo>
                  <a:lnTo>
                    <a:pt x="19881" y="1275"/>
                  </a:lnTo>
                  <a:lnTo>
                    <a:pt x="19881" y="1275"/>
                  </a:lnTo>
                  <a:cubicBezTo>
                    <a:pt x="19024" y="1470"/>
                    <a:pt x="18155" y="1566"/>
                    <a:pt x="17289" y="1566"/>
                  </a:cubicBezTo>
                  <a:cubicBezTo>
                    <a:pt x="15251" y="1566"/>
                    <a:pt x="13236" y="1033"/>
                    <a:pt x="11445" y="0"/>
                  </a:cubicBezTo>
                  <a:close/>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4"/>
            <p:cNvSpPr/>
            <p:nvPr/>
          </p:nvSpPr>
          <p:spPr>
            <a:xfrm>
              <a:off x="4058221" y="4786074"/>
              <a:ext cx="359160" cy="112528"/>
            </a:xfrm>
            <a:custGeom>
              <a:avLst/>
              <a:gdLst/>
              <a:ahLst/>
              <a:cxnLst/>
              <a:rect l="l" t="t" r="r" b="b"/>
              <a:pathLst>
                <a:path w="11969" h="3750" extrusionOk="0">
                  <a:moveTo>
                    <a:pt x="1" y="0"/>
                  </a:moveTo>
                  <a:lnTo>
                    <a:pt x="1" y="0"/>
                  </a:lnTo>
                  <a:cubicBezTo>
                    <a:pt x="33" y="1962"/>
                    <a:pt x="1407" y="3532"/>
                    <a:pt x="5396" y="3728"/>
                  </a:cubicBezTo>
                  <a:cubicBezTo>
                    <a:pt x="5696" y="3743"/>
                    <a:pt x="5983" y="3750"/>
                    <a:pt x="6259" y="3750"/>
                  </a:cubicBezTo>
                  <a:cubicBezTo>
                    <a:pt x="9659" y="3750"/>
                    <a:pt x="11303" y="2662"/>
                    <a:pt x="11968" y="1210"/>
                  </a:cubicBezTo>
                  <a:lnTo>
                    <a:pt x="11968" y="1210"/>
                  </a:lnTo>
                  <a:cubicBezTo>
                    <a:pt x="11282" y="1570"/>
                    <a:pt x="10562" y="1831"/>
                    <a:pt x="9810" y="2028"/>
                  </a:cubicBezTo>
                  <a:cubicBezTo>
                    <a:pt x="8728" y="2327"/>
                    <a:pt x="7555" y="2498"/>
                    <a:pt x="6384" y="2498"/>
                  </a:cubicBezTo>
                  <a:cubicBezTo>
                    <a:pt x="3980" y="2498"/>
                    <a:pt x="1584" y="1781"/>
                    <a:pt x="1" y="0"/>
                  </a:cubicBezTo>
                  <a:close/>
                </a:path>
              </a:pathLst>
            </a:custGeom>
            <a:solidFill>
              <a:schemeClr val="dk2"/>
            </a:solidFill>
            <a:ln w="7350" cap="flat" cmpd="sng">
              <a:solidFill>
                <a:schemeClr val="dk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4"/>
            <p:cNvSpPr/>
            <p:nvPr/>
          </p:nvSpPr>
          <p:spPr>
            <a:xfrm>
              <a:off x="4252520" y="4138362"/>
              <a:ext cx="215874" cy="398620"/>
            </a:xfrm>
            <a:custGeom>
              <a:avLst/>
              <a:gdLst/>
              <a:ahLst/>
              <a:cxnLst/>
              <a:rect l="l" t="t" r="r" b="b"/>
              <a:pathLst>
                <a:path w="7194" h="13284" extrusionOk="0">
                  <a:moveTo>
                    <a:pt x="3418" y="1"/>
                  </a:moveTo>
                  <a:cubicBezTo>
                    <a:pt x="585" y="1"/>
                    <a:pt x="0" y="3601"/>
                    <a:pt x="0" y="3601"/>
                  </a:cubicBezTo>
                  <a:cubicBezTo>
                    <a:pt x="98" y="3699"/>
                    <a:pt x="196" y="3830"/>
                    <a:pt x="327" y="3928"/>
                  </a:cubicBezTo>
                  <a:lnTo>
                    <a:pt x="196" y="3863"/>
                  </a:lnTo>
                  <a:lnTo>
                    <a:pt x="262" y="3961"/>
                  </a:lnTo>
                  <a:cubicBezTo>
                    <a:pt x="948" y="5171"/>
                    <a:pt x="1046" y="6675"/>
                    <a:pt x="1079" y="8048"/>
                  </a:cubicBezTo>
                  <a:cubicBezTo>
                    <a:pt x="1079" y="9291"/>
                    <a:pt x="654" y="11089"/>
                    <a:pt x="491" y="12299"/>
                  </a:cubicBezTo>
                  <a:cubicBezTo>
                    <a:pt x="687" y="12943"/>
                    <a:pt x="1256" y="13283"/>
                    <a:pt x="1832" y="13283"/>
                  </a:cubicBezTo>
                  <a:cubicBezTo>
                    <a:pt x="2309" y="13283"/>
                    <a:pt x="2792" y="13049"/>
                    <a:pt x="3074" y="12561"/>
                  </a:cubicBezTo>
                  <a:cubicBezTo>
                    <a:pt x="3074" y="12070"/>
                    <a:pt x="3106" y="11580"/>
                    <a:pt x="3204" y="11122"/>
                  </a:cubicBezTo>
                  <a:cubicBezTo>
                    <a:pt x="3270" y="10566"/>
                    <a:pt x="3368" y="10043"/>
                    <a:pt x="3466" y="9683"/>
                  </a:cubicBezTo>
                  <a:cubicBezTo>
                    <a:pt x="3728" y="8506"/>
                    <a:pt x="4218" y="7362"/>
                    <a:pt x="4872" y="6348"/>
                  </a:cubicBezTo>
                  <a:cubicBezTo>
                    <a:pt x="5330" y="5661"/>
                    <a:pt x="5918" y="5073"/>
                    <a:pt x="6572" y="4582"/>
                  </a:cubicBezTo>
                  <a:lnTo>
                    <a:pt x="6572" y="4582"/>
                  </a:lnTo>
                  <a:cubicBezTo>
                    <a:pt x="6278" y="4615"/>
                    <a:pt x="6017" y="4648"/>
                    <a:pt x="5722" y="4680"/>
                  </a:cubicBezTo>
                  <a:cubicBezTo>
                    <a:pt x="6017" y="4615"/>
                    <a:pt x="6278" y="4517"/>
                    <a:pt x="6572" y="4419"/>
                  </a:cubicBezTo>
                  <a:cubicBezTo>
                    <a:pt x="6572" y="4419"/>
                    <a:pt x="7194" y="462"/>
                    <a:pt x="3924" y="37"/>
                  </a:cubicBezTo>
                  <a:cubicBezTo>
                    <a:pt x="3748" y="12"/>
                    <a:pt x="3579" y="1"/>
                    <a:pt x="3418" y="1"/>
                  </a:cubicBezTo>
                  <a:close/>
                </a:path>
              </a:pathLst>
            </a:custGeom>
            <a:solidFill>
              <a:schemeClr val="dk2"/>
            </a:solidFill>
            <a:ln w="7350" cap="flat" cmpd="sng">
              <a:solidFill>
                <a:schemeClr val="dk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4"/>
            <p:cNvSpPr/>
            <p:nvPr/>
          </p:nvSpPr>
          <p:spPr>
            <a:xfrm>
              <a:off x="4227974" y="4348445"/>
              <a:ext cx="24576" cy="24576"/>
            </a:xfrm>
            <a:custGeom>
              <a:avLst/>
              <a:gdLst/>
              <a:ahLst/>
              <a:cxnLst/>
              <a:rect l="l" t="t" r="r" b="b"/>
              <a:pathLst>
                <a:path w="819" h="819" fill="none" extrusionOk="0">
                  <a:moveTo>
                    <a:pt x="818" y="393"/>
                  </a:moveTo>
                  <a:cubicBezTo>
                    <a:pt x="818" y="622"/>
                    <a:pt x="622" y="818"/>
                    <a:pt x="393" y="818"/>
                  </a:cubicBezTo>
                  <a:cubicBezTo>
                    <a:pt x="164" y="818"/>
                    <a:pt x="1" y="622"/>
                    <a:pt x="1" y="393"/>
                  </a:cubicBezTo>
                  <a:cubicBezTo>
                    <a:pt x="1" y="164"/>
                    <a:pt x="164" y="1"/>
                    <a:pt x="393" y="1"/>
                  </a:cubicBezTo>
                  <a:cubicBezTo>
                    <a:pt x="622" y="1"/>
                    <a:pt x="818" y="164"/>
                    <a:pt x="818" y="393"/>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4"/>
            <p:cNvSpPr/>
            <p:nvPr/>
          </p:nvSpPr>
          <p:spPr>
            <a:xfrm>
              <a:off x="4391845" y="4372001"/>
              <a:ext cx="24546" cy="24576"/>
            </a:xfrm>
            <a:custGeom>
              <a:avLst/>
              <a:gdLst/>
              <a:ahLst/>
              <a:cxnLst/>
              <a:rect l="l" t="t" r="r" b="b"/>
              <a:pathLst>
                <a:path w="818" h="819" fill="none" extrusionOk="0">
                  <a:moveTo>
                    <a:pt x="818" y="426"/>
                  </a:moveTo>
                  <a:cubicBezTo>
                    <a:pt x="818" y="655"/>
                    <a:pt x="654" y="818"/>
                    <a:pt x="425" y="818"/>
                  </a:cubicBezTo>
                  <a:cubicBezTo>
                    <a:pt x="196" y="818"/>
                    <a:pt x="0" y="655"/>
                    <a:pt x="0" y="426"/>
                  </a:cubicBezTo>
                  <a:cubicBezTo>
                    <a:pt x="0" y="197"/>
                    <a:pt x="196" y="1"/>
                    <a:pt x="425" y="1"/>
                  </a:cubicBezTo>
                  <a:cubicBezTo>
                    <a:pt x="654" y="1"/>
                    <a:pt x="818" y="197"/>
                    <a:pt x="818" y="426"/>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4"/>
            <p:cNvSpPr/>
            <p:nvPr/>
          </p:nvSpPr>
          <p:spPr>
            <a:xfrm>
              <a:off x="4224043" y="4423013"/>
              <a:ext cx="24576" cy="24576"/>
            </a:xfrm>
            <a:custGeom>
              <a:avLst/>
              <a:gdLst/>
              <a:ahLst/>
              <a:cxnLst/>
              <a:rect l="l" t="t" r="r" b="b"/>
              <a:pathLst>
                <a:path w="819" h="819" fill="none" extrusionOk="0">
                  <a:moveTo>
                    <a:pt x="818" y="426"/>
                  </a:moveTo>
                  <a:cubicBezTo>
                    <a:pt x="818" y="622"/>
                    <a:pt x="622" y="818"/>
                    <a:pt x="426" y="818"/>
                  </a:cubicBezTo>
                  <a:cubicBezTo>
                    <a:pt x="197" y="818"/>
                    <a:pt x="1" y="622"/>
                    <a:pt x="1" y="426"/>
                  </a:cubicBezTo>
                  <a:cubicBezTo>
                    <a:pt x="1" y="197"/>
                    <a:pt x="197" y="1"/>
                    <a:pt x="426" y="1"/>
                  </a:cubicBezTo>
                  <a:cubicBezTo>
                    <a:pt x="622" y="1"/>
                    <a:pt x="818" y="197"/>
                    <a:pt x="818" y="426"/>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4"/>
            <p:cNvSpPr/>
            <p:nvPr/>
          </p:nvSpPr>
          <p:spPr>
            <a:xfrm>
              <a:off x="4367299" y="4445579"/>
              <a:ext cx="24576" cy="24576"/>
            </a:xfrm>
            <a:custGeom>
              <a:avLst/>
              <a:gdLst/>
              <a:ahLst/>
              <a:cxnLst/>
              <a:rect l="l" t="t" r="r" b="b"/>
              <a:pathLst>
                <a:path w="819" h="819" fill="none" extrusionOk="0">
                  <a:moveTo>
                    <a:pt x="818" y="393"/>
                  </a:moveTo>
                  <a:cubicBezTo>
                    <a:pt x="818" y="622"/>
                    <a:pt x="622" y="818"/>
                    <a:pt x="426" y="818"/>
                  </a:cubicBezTo>
                  <a:cubicBezTo>
                    <a:pt x="197" y="818"/>
                    <a:pt x="1" y="622"/>
                    <a:pt x="1" y="393"/>
                  </a:cubicBezTo>
                  <a:cubicBezTo>
                    <a:pt x="1" y="164"/>
                    <a:pt x="197" y="1"/>
                    <a:pt x="426" y="1"/>
                  </a:cubicBezTo>
                  <a:cubicBezTo>
                    <a:pt x="622" y="1"/>
                    <a:pt x="818" y="164"/>
                    <a:pt x="818" y="393"/>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4"/>
            <p:cNvSpPr/>
            <p:nvPr/>
          </p:nvSpPr>
          <p:spPr>
            <a:xfrm>
              <a:off x="4215221" y="4498572"/>
              <a:ext cx="24546" cy="24576"/>
            </a:xfrm>
            <a:custGeom>
              <a:avLst/>
              <a:gdLst/>
              <a:ahLst/>
              <a:cxnLst/>
              <a:rect l="l" t="t" r="r" b="b"/>
              <a:pathLst>
                <a:path w="818" h="819" fill="none" extrusionOk="0">
                  <a:moveTo>
                    <a:pt x="818" y="393"/>
                  </a:moveTo>
                  <a:cubicBezTo>
                    <a:pt x="818" y="622"/>
                    <a:pt x="654" y="818"/>
                    <a:pt x="426" y="818"/>
                  </a:cubicBezTo>
                  <a:cubicBezTo>
                    <a:pt x="197" y="818"/>
                    <a:pt x="1" y="622"/>
                    <a:pt x="1" y="393"/>
                  </a:cubicBezTo>
                  <a:cubicBezTo>
                    <a:pt x="1" y="164"/>
                    <a:pt x="197" y="1"/>
                    <a:pt x="426" y="1"/>
                  </a:cubicBezTo>
                  <a:cubicBezTo>
                    <a:pt x="654" y="1"/>
                    <a:pt x="818" y="164"/>
                    <a:pt x="818" y="393"/>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4"/>
            <p:cNvSpPr/>
            <p:nvPr/>
          </p:nvSpPr>
          <p:spPr>
            <a:xfrm>
              <a:off x="4352595" y="4518197"/>
              <a:ext cx="24546" cy="24576"/>
            </a:xfrm>
            <a:custGeom>
              <a:avLst/>
              <a:gdLst/>
              <a:ahLst/>
              <a:cxnLst/>
              <a:rect l="l" t="t" r="r" b="b"/>
              <a:pathLst>
                <a:path w="818" h="819" fill="none" extrusionOk="0">
                  <a:moveTo>
                    <a:pt x="818" y="426"/>
                  </a:moveTo>
                  <a:cubicBezTo>
                    <a:pt x="818" y="655"/>
                    <a:pt x="622" y="818"/>
                    <a:pt x="393" y="818"/>
                  </a:cubicBezTo>
                  <a:cubicBezTo>
                    <a:pt x="196" y="818"/>
                    <a:pt x="0" y="655"/>
                    <a:pt x="0" y="426"/>
                  </a:cubicBezTo>
                  <a:cubicBezTo>
                    <a:pt x="0" y="197"/>
                    <a:pt x="196" y="1"/>
                    <a:pt x="393" y="1"/>
                  </a:cubicBezTo>
                  <a:cubicBezTo>
                    <a:pt x="622" y="1"/>
                    <a:pt x="818" y="197"/>
                    <a:pt x="818" y="426"/>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4"/>
            <p:cNvSpPr/>
            <p:nvPr/>
          </p:nvSpPr>
          <p:spPr>
            <a:xfrm>
              <a:off x="4192655" y="4573141"/>
              <a:ext cx="23586" cy="23586"/>
            </a:xfrm>
            <a:custGeom>
              <a:avLst/>
              <a:gdLst/>
              <a:ahLst/>
              <a:cxnLst/>
              <a:rect l="l" t="t" r="r" b="b"/>
              <a:pathLst>
                <a:path w="786" h="786" fill="none" extrusionOk="0">
                  <a:moveTo>
                    <a:pt x="785" y="393"/>
                  </a:moveTo>
                  <a:cubicBezTo>
                    <a:pt x="785" y="622"/>
                    <a:pt x="622" y="785"/>
                    <a:pt x="393" y="785"/>
                  </a:cubicBezTo>
                  <a:cubicBezTo>
                    <a:pt x="164" y="785"/>
                    <a:pt x="0" y="622"/>
                    <a:pt x="0" y="393"/>
                  </a:cubicBezTo>
                  <a:cubicBezTo>
                    <a:pt x="0" y="164"/>
                    <a:pt x="164" y="1"/>
                    <a:pt x="393" y="1"/>
                  </a:cubicBezTo>
                  <a:cubicBezTo>
                    <a:pt x="622" y="1"/>
                    <a:pt x="785" y="164"/>
                    <a:pt x="785" y="393"/>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4"/>
            <p:cNvSpPr/>
            <p:nvPr/>
          </p:nvSpPr>
          <p:spPr>
            <a:xfrm>
              <a:off x="4329039" y="4592766"/>
              <a:ext cx="24546" cy="24576"/>
            </a:xfrm>
            <a:custGeom>
              <a:avLst/>
              <a:gdLst/>
              <a:ahLst/>
              <a:cxnLst/>
              <a:rect l="l" t="t" r="r" b="b"/>
              <a:pathLst>
                <a:path w="818" h="819" fill="none" extrusionOk="0">
                  <a:moveTo>
                    <a:pt x="818" y="426"/>
                  </a:moveTo>
                  <a:cubicBezTo>
                    <a:pt x="818" y="622"/>
                    <a:pt x="654" y="818"/>
                    <a:pt x="426" y="818"/>
                  </a:cubicBezTo>
                  <a:cubicBezTo>
                    <a:pt x="197" y="818"/>
                    <a:pt x="1" y="622"/>
                    <a:pt x="1" y="426"/>
                  </a:cubicBezTo>
                  <a:cubicBezTo>
                    <a:pt x="1" y="197"/>
                    <a:pt x="197" y="1"/>
                    <a:pt x="426" y="1"/>
                  </a:cubicBezTo>
                  <a:cubicBezTo>
                    <a:pt x="654" y="1"/>
                    <a:pt x="818" y="197"/>
                    <a:pt x="818" y="426"/>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4"/>
            <p:cNvSpPr/>
            <p:nvPr/>
          </p:nvSpPr>
          <p:spPr>
            <a:xfrm>
              <a:off x="4182842" y="4649690"/>
              <a:ext cx="23586" cy="24546"/>
            </a:xfrm>
            <a:custGeom>
              <a:avLst/>
              <a:gdLst/>
              <a:ahLst/>
              <a:cxnLst/>
              <a:rect l="l" t="t" r="r" b="b"/>
              <a:pathLst>
                <a:path w="786" h="818" fill="none" extrusionOk="0">
                  <a:moveTo>
                    <a:pt x="785" y="393"/>
                  </a:moveTo>
                  <a:cubicBezTo>
                    <a:pt x="785" y="621"/>
                    <a:pt x="622" y="818"/>
                    <a:pt x="393" y="818"/>
                  </a:cubicBezTo>
                  <a:cubicBezTo>
                    <a:pt x="164" y="818"/>
                    <a:pt x="0" y="621"/>
                    <a:pt x="0" y="393"/>
                  </a:cubicBezTo>
                  <a:cubicBezTo>
                    <a:pt x="0" y="164"/>
                    <a:pt x="164" y="0"/>
                    <a:pt x="393" y="0"/>
                  </a:cubicBezTo>
                  <a:cubicBezTo>
                    <a:pt x="622" y="0"/>
                    <a:pt x="785" y="164"/>
                    <a:pt x="785" y="393"/>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4"/>
            <p:cNvSpPr/>
            <p:nvPr/>
          </p:nvSpPr>
          <p:spPr>
            <a:xfrm>
              <a:off x="4319227" y="4669315"/>
              <a:ext cx="24546" cy="24546"/>
            </a:xfrm>
            <a:custGeom>
              <a:avLst/>
              <a:gdLst/>
              <a:ahLst/>
              <a:cxnLst/>
              <a:rect l="l" t="t" r="r" b="b"/>
              <a:pathLst>
                <a:path w="818" h="818" fill="none" extrusionOk="0">
                  <a:moveTo>
                    <a:pt x="818" y="425"/>
                  </a:moveTo>
                  <a:cubicBezTo>
                    <a:pt x="818" y="654"/>
                    <a:pt x="622" y="818"/>
                    <a:pt x="426" y="818"/>
                  </a:cubicBezTo>
                  <a:cubicBezTo>
                    <a:pt x="197" y="818"/>
                    <a:pt x="1" y="654"/>
                    <a:pt x="1" y="425"/>
                  </a:cubicBezTo>
                  <a:cubicBezTo>
                    <a:pt x="1" y="196"/>
                    <a:pt x="197" y="0"/>
                    <a:pt x="426" y="0"/>
                  </a:cubicBezTo>
                  <a:cubicBezTo>
                    <a:pt x="622" y="0"/>
                    <a:pt x="818" y="196"/>
                    <a:pt x="818" y="425"/>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4"/>
            <p:cNvSpPr/>
            <p:nvPr/>
          </p:nvSpPr>
          <p:spPr>
            <a:xfrm>
              <a:off x="4239737" y="4360238"/>
              <a:ext cx="164891" cy="24546"/>
            </a:xfrm>
            <a:custGeom>
              <a:avLst/>
              <a:gdLst/>
              <a:ahLst/>
              <a:cxnLst/>
              <a:rect l="l" t="t" r="r" b="b"/>
              <a:pathLst>
                <a:path w="5495" h="818" fill="none" extrusionOk="0">
                  <a:moveTo>
                    <a:pt x="1" y="0"/>
                  </a:moveTo>
                  <a:lnTo>
                    <a:pt x="5494" y="818"/>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4"/>
            <p:cNvSpPr/>
            <p:nvPr/>
          </p:nvSpPr>
          <p:spPr>
            <a:xfrm>
              <a:off x="4236796" y="4384754"/>
              <a:ext cx="167832" cy="51043"/>
            </a:xfrm>
            <a:custGeom>
              <a:avLst/>
              <a:gdLst/>
              <a:ahLst/>
              <a:cxnLst/>
              <a:rect l="l" t="t" r="r" b="b"/>
              <a:pathLst>
                <a:path w="5593" h="1701" fill="none" extrusionOk="0">
                  <a:moveTo>
                    <a:pt x="1" y="1701"/>
                  </a:moveTo>
                  <a:lnTo>
                    <a:pt x="5592" y="1"/>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4"/>
            <p:cNvSpPr/>
            <p:nvPr/>
          </p:nvSpPr>
          <p:spPr>
            <a:xfrm>
              <a:off x="4239737" y="4360238"/>
              <a:ext cx="140345" cy="97164"/>
            </a:xfrm>
            <a:custGeom>
              <a:avLst/>
              <a:gdLst/>
              <a:ahLst/>
              <a:cxnLst/>
              <a:rect l="l" t="t" r="r" b="b"/>
              <a:pathLst>
                <a:path w="4677" h="3238" fill="none" extrusionOk="0">
                  <a:moveTo>
                    <a:pt x="1" y="0"/>
                  </a:moveTo>
                  <a:lnTo>
                    <a:pt x="4677" y="3237"/>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4"/>
            <p:cNvSpPr/>
            <p:nvPr/>
          </p:nvSpPr>
          <p:spPr>
            <a:xfrm>
              <a:off x="4227974" y="4457372"/>
              <a:ext cx="152108" cy="53023"/>
            </a:xfrm>
            <a:custGeom>
              <a:avLst/>
              <a:gdLst/>
              <a:ahLst/>
              <a:cxnLst/>
              <a:rect l="l" t="t" r="r" b="b"/>
              <a:pathLst>
                <a:path w="5069" h="1767" fill="none" extrusionOk="0">
                  <a:moveTo>
                    <a:pt x="1" y="1766"/>
                  </a:moveTo>
                  <a:lnTo>
                    <a:pt x="5069" y="0"/>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4"/>
            <p:cNvSpPr/>
            <p:nvPr/>
          </p:nvSpPr>
          <p:spPr>
            <a:xfrm>
              <a:off x="4236796" y="4435767"/>
              <a:ext cx="127592" cy="95214"/>
            </a:xfrm>
            <a:custGeom>
              <a:avLst/>
              <a:gdLst/>
              <a:ahLst/>
              <a:cxnLst/>
              <a:rect l="l" t="t" r="r" b="b"/>
              <a:pathLst>
                <a:path w="4252" h="3173" fill="none" extrusionOk="0">
                  <a:moveTo>
                    <a:pt x="4252" y="3173"/>
                  </a:moveTo>
                  <a:lnTo>
                    <a:pt x="1" y="1"/>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4"/>
            <p:cNvSpPr/>
            <p:nvPr/>
          </p:nvSpPr>
          <p:spPr>
            <a:xfrm>
              <a:off x="4204418" y="4530950"/>
              <a:ext cx="159970" cy="54014"/>
            </a:xfrm>
            <a:custGeom>
              <a:avLst/>
              <a:gdLst/>
              <a:ahLst/>
              <a:cxnLst/>
              <a:rect l="l" t="t" r="r" b="b"/>
              <a:pathLst>
                <a:path w="5331" h="1800" fill="none" extrusionOk="0">
                  <a:moveTo>
                    <a:pt x="1" y="1799"/>
                  </a:moveTo>
                  <a:lnTo>
                    <a:pt x="5331" y="1"/>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4"/>
            <p:cNvSpPr/>
            <p:nvPr/>
          </p:nvSpPr>
          <p:spPr>
            <a:xfrm>
              <a:off x="4227974" y="4510365"/>
              <a:ext cx="113848" cy="95184"/>
            </a:xfrm>
            <a:custGeom>
              <a:avLst/>
              <a:gdLst/>
              <a:ahLst/>
              <a:cxnLst/>
              <a:rect l="l" t="t" r="r" b="b"/>
              <a:pathLst>
                <a:path w="3794" h="3172" fill="none" extrusionOk="0">
                  <a:moveTo>
                    <a:pt x="3794" y="3172"/>
                  </a:moveTo>
                  <a:lnTo>
                    <a:pt x="1" y="0"/>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4"/>
            <p:cNvSpPr/>
            <p:nvPr/>
          </p:nvSpPr>
          <p:spPr>
            <a:xfrm>
              <a:off x="4194605" y="4605519"/>
              <a:ext cx="147217" cy="55964"/>
            </a:xfrm>
            <a:custGeom>
              <a:avLst/>
              <a:gdLst/>
              <a:ahLst/>
              <a:cxnLst/>
              <a:rect l="l" t="t" r="r" b="b"/>
              <a:pathLst>
                <a:path w="4906" h="1865" fill="none" extrusionOk="0">
                  <a:moveTo>
                    <a:pt x="1" y="1865"/>
                  </a:moveTo>
                  <a:lnTo>
                    <a:pt x="4906" y="1"/>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4"/>
            <p:cNvSpPr/>
            <p:nvPr/>
          </p:nvSpPr>
          <p:spPr>
            <a:xfrm>
              <a:off x="4204418" y="4584934"/>
              <a:ext cx="127592" cy="97164"/>
            </a:xfrm>
            <a:custGeom>
              <a:avLst/>
              <a:gdLst/>
              <a:ahLst/>
              <a:cxnLst/>
              <a:rect l="l" t="t" r="r" b="b"/>
              <a:pathLst>
                <a:path w="4252" h="3238" fill="none" extrusionOk="0">
                  <a:moveTo>
                    <a:pt x="4252" y="3237"/>
                  </a:moveTo>
                  <a:lnTo>
                    <a:pt x="1" y="0"/>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4"/>
            <p:cNvSpPr/>
            <p:nvPr/>
          </p:nvSpPr>
          <p:spPr>
            <a:xfrm>
              <a:off x="4194605" y="4661453"/>
              <a:ext cx="137404" cy="20645"/>
            </a:xfrm>
            <a:custGeom>
              <a:avLst/>
              <a:gdLst/>
              <a:ahLst/>
              <a:cxnLst/>
              <a:rect l="l" t="t" r="r" b="b"/>
              <a:pathLst>
                <a:path w="4579" h="688" fill="none" extrusionOk="0">
                  <a:moveTo>
                    <a:pt x="1" y="1"/>
                  </a:moveTo>
                  <a:lnTo>
                    <a:pt x="4579" y="687"/>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4"/>
            <p:cNvSpPr/>
            <p:nvPr/>
          </p:nvSpPr>
          <p:spPr>
            <a:xfrm>
              <a:off x="4492910" y="4536832"/>
              <a:ext cx="115799" cy="119340"/>
            </a:xfrm>
            <a:custGeom>
              <a:avLst/>
              <a:gdLst/>
              <a:ahLst/>
              <a:cxnLst/>
              <a:rect l="l" t="t" r="r" b="b"/>
              <a:pathLst>
                <a:path w="3859" h="3977" extrusionOk="0">
                  <a:moveTo>
                    <a:pt x="916" y="1"/>
                  </a:moveTo>
                  <a:lnTo>
                    <a:pt x="131" y="2519"/>
                  </a:lnTo>
                  <a:cubicBezTo>
                    <a:pt x="0" y="2911"/>
                    <a:pt x="229" y="3303"/>
                    <a:pt x="654" y="3402"/>
                  </a:cubicBezTo>
                  <a:lnTo>
                    <a:pt x="2779" y="3957"/>
                  </a:lnTo>
                  <a:cubicBezTo>
                    <a:pt x="2835" y="3970"/>
                    <a:pt x="2890" y="3976"/>
                    <a:pt x="2944" y="3976"/>
                  </a:cubicBezTo>
                  <a:cubicBezTo>
                    <a:pt x="3308" y="3976"/>
                    <a:pt x="3634" y="3702"/>
                    <a:pt x="3662" y="3303"/>
                  </a:cubicBezTo>
                  <a:lnTo>
                    <a:pt x="3859" y="851"/>
                  </a:lnTo>
                  <a:lnTo>
                    <a:pt x="916" y="1"/>
                  </a:lnTo>
                  <a:close/>
                </a:path>
              </a:pathLst>
            </a:custGeom>
            <a:solidFill>
              <a:schemeClr val="lt2"/>
            </a:solidFill>
            <a:ln w="7350" cap="flat" cmpd="sng">
              <a:solidFill>
                <a:schemeClr val="l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4"/>
            <p:cNvSpPr/>
            <p:nvPr/>
          </p:nvSpPr>
          <p:spPr>
            <a:xfrm>
              <a:off x="4640067" y="4524079"/>
              <a:ext cx="141335" cy="146227"/>
            </a:xfrm>
            <a:custGeom>
              <a:avLst/>
              <a:gdLst/>
              <a:ahLst/>
              <a:cxnLst/>
              <a:rect l="l" t="t" r="r" b="b"/>
              <a:pathLst>
                <a:path w="4710" h="4873" extrusionOk="0">
                  <a:moveTo>
                    <a:pt x="2355" y="1"/>
                  </a:moveTo>
                  <a:cubicBezTo>
                    <a:pt x="1080" y="1"/>
                    <a:pt x="1" y="1080"/>
                    <a:pt x="1" y="2420"/>
                  </a:cubicBezTo>
                  <a:cubicBezTo>
                    <a:pt x="1" y="3794"/>
                    <a:pt x="1080" y="4873"/>
                    <a:pt x="2355" y="4873"/>
                  </a:cubicBezTo>
                  <a:cubicBezTo>
                    <a:pt x="3663" y="4873"/>
                    <a:pt x="4709" y="3794"/>
                    <a:pt x="4709" y="2420"/>
                  </a:cubicBezTo>
                  <a:cubicBezTo>
                    <a:pt x="4709" y="1080"/>
                    <a:pt x="3663" y="1"/>
                    <a:pt x="2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4"/>
            <p:cNvSpPr/>
            <p:nvPr/>
          </p:nvSpPr>
          <p:spPr>
            <a:xfrm>
              <a:off x="4715626" y="4538812"/>
              <a:ext cx="65776" cy="116789"/>
            </a:xfrm>
            <a:custGeom>
              <a:avLst/>
              <a:gdLst/>
              <a:ahLst/>
              <a:cxnLst/>
              <a:rect l="l" t="t" r="r" b="b"/>
              <a:pathLst>
                <a:path w="2192" h="3892" extrusionOk="0">
                  <a:moveTo>
                    <a:pt x="1080" y="0"/>
                  </a:moveTo>
                  <a:cubicBezTo>
                    <a:pt x="491" y="0"/>
                    <a:pt x="1" y="883"/>
                    <a:pt x="1" y="1929"/>
                  </a:cubicBezTo>
                  <a:cubicBezTo>
                    <a:pt x="1" y="3009"/>
                    <a:pt x="491" y="3891"/>
                    <a:pt x="1080" y="3891"/>
                  </a:cubicBezTo>
                  <a:cubicBezTo>
                    <a:pt x="1701" y="3891"/>
                    <a:pt x="2191" y="3009"/>
                    <a:pt x="2191" y="1929"/>
                  </a:cubicBezTo>
                  <a:cubicBezTo>
                    <a:pt x="2191" y="883"/>
                    <a:pt x="1701" y="0"/>
                    <a:pt x="1080" y="0"/>
                  </a:cubicBezTo>
                  <a:close/>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4"/>
            <p:cNvSpPr/>
            <p:nvPr/>
          </p:nvSpPr>
          <p:spPr>
            <a:xfrm>
              <a:off x="4740172" y="4578062"/>
              <a:ext cx="23556" cy="37299"/>
            </a:xfrm>
            <a:custGeom>
              <a:avLst/>
              <a:gdLst/>
              <a:ahLst/>
              <a:cxnLst/>
              <a:rect l="l" t="t" r="r" b="b"/>
              <a:pathLst>
                <a:path w="785" h="1243" extrusionOk="0">
                  <a:moveTo>
                    <a:pt x="392" y="0"/>
                  </a:moveTo>
                  <a:cubicBezTo>
                    <a:pt x="196" y="0"/>
                    <a:pt x="0" y="262"/>
                    <a:pt x="0" y="621"/>
                  </a:cubicBezTo>
                  <a:cubicBezTo>
                    <a:pt x="0" y="948"/>
                    <a:pt x="196" y="1243"/>
                    <a:pt x="392" y="1243"/>
                  </a:cubicBezTo>
                  <a:cubicBezTo>
                    <a:pt x="621" y="1243"/>
                    <a:pt x="785" y="948"/>
                    <a:pt x="785" y="621"/>
                  </a:cubicBezTo>
                  <a:cubicBezTo>
                    <a:pt x="785" y="262"/>
                    <a:pt x="621" y="0"/>
                    <a:pt x="392" y="0"/>
                  </a:cubicBezTo>
                  <a:close/>
                </a:path>
              </a:pathLst>
            </a:custGeom>
            <a:solidFill>
              <a:schemeClr val="accent3"/>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4"/>
            <p:cNvSpPr/>
            <p:nvPr/>
          </p:nvSpPr>
          <p:spPr>
            <a:xfrm>
              <a:off x="4814740" y="4445579"/>
              <a:ext cx="141305" cy="146227"/>
            </a:xfrm>
            <a:custGeom>
              <a:avLst/>
              <a:gdLst/>
              <a:ahLst/>
              <a:cxnLst/>
              <a:rect l="l" t="t" r="r" b="b"/>
              <a:pathLst>
                <a:path w="4709" h="4873" extrusionOk="0">
                  <a:moveTo>
                    <a:pt x="2354" y="1"/>
                  </a:moveTo>
                  <a:cubicBezTo>
                    <a:pt x="1046" y="1"/>
                    <a:pt x="0" y="1080"/>
                    <a:pt x="0" y="2453"/>
                  </a:cubicBezTo>
                  <a:cubicBezTo>
                    <a:pt x="0" y="3794"/>
                    <a:pt x="1046" y="4873"/>
                    <a:pt x="2354" y="4873"/>
                  </a:cubicBezTo>
                  <a:cubicBezTo>
                    <a:pt x="3630" y="4873"/>
                    <a:pt x="4709" y="3794"/>
                    <a:pt x="4709" y="2453"/>
                  </a:cubicBezTo>
                  <a:cubicBezTo>
                    <a:pt x="4709" y="1080"/>
                    <a:pt x="3630" y="1"/>
                    <a:pt x="2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4"/>
            <p:cNvSpPr/>
            <p:nvPr/>
          </p:nvSpPr>
          <p:spPr>
            <a:xfrm>
              <a:off x="4889309" y="4460313"/>
              <a:ext cx="66737" cy="116789"/>
            </a:xfrm>
            <a:custGeom>
              <a:avLst/>
              <a:gdLst/>
              <a:ahLst/>
              <a:cxnLst/>
              <a:rect l="l" t="t" r="r" b="b"/>
              <a:pathLst>
                <a:path w="2224" h="3892" extrusionOk="0">
                  <a:moveTo>
                    <a:pt x="1112" y="0"/>
                  </a:moveTo>
                  <a:cubicBezTo>
                    <a:pt x="491" y="0"/>
                    <a:pt x="0" y="883"/>
                    <a:pt x="0" y="1962"/>
                  </a:cubicBezTo>
                  <a:cubicBezTo>
                    <a:pt x="0" y="3009"/>
                    <a:pt x="491" y="3892"/>
                    <a:pt x="1112" y="3892"/>
                  </a:cubicBezTo>
                  <a:cubicBezTo>
                    <a:pt x="1701" y="3892"/>
                    <a:pt x="2224" y="3009"/>
                    <a:pt x="2224" y="1962"/>
                  </a:cubicBezTo>
                  <a:cubicBezTo>
                    <a:pt x="2224" y="883"/>
                    <a:pt x="1701" y="0"/>
                    <a:pt x="1112" y="0"/>
                  </a:cubicBezTo>
                  <a:close/>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4"/>
            <p:cNvSpPr/>
            <p:nvPr/>
          </p:nvSpPr>
          <p:spPr>
            <a:xfrm>
              <a:off x="4914815" y="4499563"/>
              <a:ext cx="23586" cy="37299"/>
            </a:xfrm>
            <a:custGeom>
              <a:avLst/>
              <a:gdLst/>
              <a:ahLst/>
              <a:cxnLst/>
              <a:rect l="l" t="t" r="r" b="b"/>
              <a:pathLst>
                <a:path w="786" h="1243" extrusionOk="0">
                  <a:moveTo>
                    <a:pt x="393" y="0"/>
                  </a:moveTo>
                  <a:cubicBezTo>
                    <a:pt x="164" y="0"/>
                    <a:pt x="0" y="262"/>
                    <a:pt x="0" y="622"/>
                  </a:cubicBezTo>
                  <a:cubicBezTo>
                    <a:pt x="0" y="949"/>
                    <a:pt x="164" y="1243"/>
                    <a:pt x="393" y="1243"/>
                  </a:cubicBezTo>
                  <a:cubicBezTo>
                    <a:pt x="589" y="1243"/>
                    <a:pt x="785" y="949"/>
                    <a:pt x="785" y="622"/>
                  </a:cubicBezTo>
                  <a:cubicBezTo>
                    <a:pt x="785" y="262"/>
                    <a:pt x="589" y="0"/>
                    <a:pt x="393" y="0"/>
                  </a:cubicBezTo>
                  <a:close/>
                </a:path>
              </a:pathLst>
            </a:custGeom>
            <a:solidFill>
              <a:schemeClr val="accent3"/>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4"/>
            <p:cNvSpPr/>
            <p:nvPr/>
          </p:nvSpPr>
          <p:spPr>
            <a:xfrm>
              <a:off x="4452670" y="4050170"/>
              <a:ext cx="504366" cy="512348"/>
            </a:xfrm>
            <a:custGeom>
              <a:avLst/>
              <a:gdLst/>
              <a:ahLst/>
              <a:cxnLst/>
              <a:rect l="l" t="t" r="r" b="b"/>
              <a:pathLst>
                <a:path w="16808" h="17074" extrusionOk="0">
                  <a:moveTo>
                    <a:pt x="9385" y="1"/>
                  </a:moveTo>
                  <a:lnTo>
                    <a:pt x="9352" y="5003"/>
                  </a:lnTo>
                  <a:cubicBezTo>
                    <a:pt x="9352" y="5003"/>
                    <a:pt x="0" y="14257"/>
                    <a:pt x="2028" y="16415"/>
                  </a:cubicBezTo>
                  <a:cubicBezTo>
                    <a:pt x="2468" y="16876"/>
                    <a:pt x="3323" y="17073"/>
                    <a:pt x="4402" y="17073"/>
                  </a:cubicBezTo>
                  <a:cubicBezTo>
                    <a:pt x="8375" y="17073"/>
                    <a:pt x="15385" y="14406"/>
                    <a:pt x="15925" y="12426"/>
                  </a:cubicBezTo>
                  <a:cubicBezTo>
                    <a:pt x="16252" y="11281"/>
                    <a:pt x="16513" y="5102"/>
                    <a:pt x="16807" y="622"/>
                  </a:cubicBezTo>
                  <a:lnTo>
                    <a:pt x="16807" y="622"/>
                  </a:lnTo>
                  <a:cubicBezTo>
                    <a:pt x="15827" y="940"/>
                    <a:pt x="14782" y="1107"/>
                    <a:pt x="13743" y="1107"/>
                  </a:cubicBezTo>
                  <a:cubicBezTo>
                    <a:pt x="13500" y="1107"/>
                    <a:pt x="13256" y="1098"/>
                    <a:pt x="13014" y="1080"/>
                  </a:cubicBezTo>
                  <a:cubicBezTo>
                    <a:pt x="11739" y="1014"/>
                    <a:pt x="10464" y="655"/>
                    <a:pt x="9385" y="1"/>
                  </a:cubicBezTo>
                  <a:close/>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4"/>
            <p:cNvSpPr/>
            <p:nvPr/>
          </p:nvSpPr>
          <p:spPr>
            <a:xfrm>
              <a:off x="4503683" y="4395557"/>
              <a:ext cx="431778" cy="167352"/>
            </a:xfrm>
            <a:custGeom>
              <a:avLst/>
              <a:gdLst/>
              <a:ahLst/>
              <a:cxnLst/>
              <a:rect l="l" t="t" r="r" b="b"/>
              <a:pathLst>
                <a:path w="14389" h="5577" extrusionOk="0">
                  <a:moveTo>
                    <a:pt x="14388" y="0"/>
                  </a:moveTo>
                  <a:lnTo>
                    <a:pt x="14388" y="0"/>
                  </a:lnTo>
                  <a:cubicBezTo>
                    <a:pt x="13865" y="425"/>
                    <a:pt x="13309" y="851"/>
                    <a:pt x="12753" y="1243"/>
                  </a:cubicBezTo>
                  <a:cubicBezTo>
                    <a:pt x="10693" y="2682"/>
                    <a:pt x="8437" y="3728"/>
                    <a:pt x="6050" y="4382"/>
                  </a:cubicBezTo>
                  <a:cubicBezTo>
                    <a:pt x="5161" y="4629"/>
                    <a:pt x="4254" y="4745"/>
                    <a:pt x="3356" y="4745"/>
                  </a:cubicBezTo>
                  <a:cubicBezTo>
                    <a:pt x="3065" y="4745"/>
                    <a:pt x="2774" y="4733"/>
                    <a:pt x="2486" y="4709"/>
                  </a:cubicBezTo>
                  <a:cubicBezTo>
                    <a:pt x="1603" y="4644"/>
                    <a:pt x="786" y="4349"/>
                    <a:pt x="66" y="3891"/>
                  </a:cubicBezTo>
                  <a:lnTo>
                    <a:pt x="66" y="3891"/>
                  </a:lnTo>
                  <a:cubicBezTo>
                    <a:pt x="1" y="4251"/>
                    <a:pt x="99" y="4644"/>
                    <a:pt x="328" y="4905"/>
                  </a:cubicBezTo>
                  <a:cubicBezTo>
                    <a:pt x="770" y="5376"/>
                    <a:pt x="1633" y="5576"/>
                    <a:pt x="2721" y="5576"/>
                  </a:cubicBezTo>
                  <a:cubicBezTo>
                    <a:pt x="6697" y="5576"/>
                    <a:pt x="13685" y="2900"/>
                    <a:pt x="14225" y="949"/>
                  </a:cubicBezTo>
                  <a:cubicBezTo>
                    <a:pt x="14323" y="622"/>
                    <a:pt x="14355" y="327"/>
                    <a:pt x="14388" y="0"/>
                  </a:cubicBezTo>
                  <a:close/>
                </a:path>
              </a:pathLst>
            </a:custGeom>
            <a:solidFill>
              <a:schemeClr val="dk2"/>
            </a:solidFill>
            <a:ln w="7350" cap="flat" cmpd="sng">
              <a:solidFill>
                <a:schemeClr val="dk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4"/>
            <p:cNvSpPr/>
            <p:nvPr/>
          </p:nvSpPr>
          <p:spPr>
            <a:xfrm>
              <a:off x="4761747" y="4323929"/>
              <a:ext cx="23586" cy="24546"/>
            </a:xfrm>
            <a:custGeom>
              <a:avLst/>
              <a:gdLst/>
              <a:ahLst/>
              <a:cxnLst/>
              <a:rect l="l" t="t" r="r" b="b"/>
              <a:pathLst>
                <a:path w="786" h="818" fill="none" extrusionOk="0">
                  <a:moveTo>
                    <a:pt x="785" y="393"/>
                  </a:moveTo>
                  <a:cubicBezTo>
                    <a:pt x="785" y="622"/>
                    <a:pt x="622" y="818"/>
                    <a:pt x="393" y="818"/>
                  </a:cubicBezTo>
                  <a:cubicBezTo>
                    <a:pt x="164" y="818"/>
                    <a:pt x="0" y="622"/>
                    <a:pt x="0" y="393"/>
                  </a:cubicBezTo>
                  <a:cubicBezTo>
                    <a:pt x="0" y="197"/>
                    <a:pt x="164" y="0"/>
                    <a:pt x="393" y="0"/>
                  </a:cubicBezTo>
                  <a:cubicBezTo>
                    <a:pt x="622" y="0"/>
                    <a:pt x="785" y="197"/>
                    <a:pt x="785" y="393"/>
                  </a:cubicBezTo>
                  <a:close/>
                </a:path>
              </a:pathLst>
            </a:custGeom>
            <a:no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4"/>
            <p:cNvSpPr/>
            <p:nvPr/>
          </p:nvSpPr>
          <p:spPr>
            <a:xfrm>
              <a:off x="4667554" y="4050170"/>
              <a:ext cx="158980" cy="246302"/>
            </a:xfrm>
            <a:custGeom>
              <a:avLst/>
              <a:gdLst/>
              <a:ahLst/>
              <a:cxnLst/>
              <a:rect l="l" t="t" r="r" b="b"/>
              <a:pathLst>
                <a:path w="5298" h="8208" extrusionOk="0">
                  <a:moveTo>
                    <a:pt x="2224" y="1"/>
                  </a:moveTo>
                  <a:lnTo>
                    <a:pt x="2191" y="5003"/>
                  </a:lnTo>
                  <a:cubicBezTo>
                    <a:pt x="2191" y="5003"/>
                    <a:pt x="1243" y="5952"/>
                    <a:pt x="0" y="7292"/>
                  </a:cubicBezTo>
                  <a:cubicBezTo>
                    <a:pt x="393" y="7848"/>
                    <a:pt x="1014" y="8208"/>
                    <a:pt x="1701" y="8208"/>
                  </a:cubicBezTo>
                  <a:cubicBezTo>
                    <a:pt x="3401" y="8142"/>
                    <a:pt x="4480" y="6246"/>
                    <a:pt x="4872" y="4807"/>
                  </a:cubicBezTo>
                  <a:cubicBezTo>
                    <a:pt x="5069" y="3924"/>
                    <a:pt x="5199" y="3009"/>
                    <a:pt x="5232" y="2126"/>
                  </a:cubicBezTo>
                  <a:cubicBezTo>
                    <a:pt x="5265" y="1766"/>
                    <a:pt x="5298" y="1407"/>
                    <a:pt x="5298" y="1047"/>
                  </a:cubicBezTo>
                  <a:cubicBezTo>
                    <a:pt x="4218" y="916"/>
                    <a:pt x="3172" y="556"/>
                    <a:pt x="2224" y="1"/>
                  </a:cubicBezTo>
                  <a:close/>
                </a:path>
              </a:pathLst>
            </a:custGeom>
            <a:solidFill>
              <a:schemeClr val="dk2"/>
            </a:solidFill>
            <a:ln w="7350" cap="flat" cmpd="sng">
              <a:solidFill>
                <a:schemeClr val="dk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4"/>
            <p:cNvSpPr/>
            <p:nvPr/>
          </p:nvSpPr>
          <p:spPr>
            <a:xfrm>
              <a:off x="4734260" y="4004559"/>
              <a:ext cx="103076" cy="77029"/>
            </a:xfrm>
            <a:custGeom>
              <a:avLst/>
              <a:gdLst/>
              <a:ahLst/>
              <a:cxnLst/>
              <a:rect l="l" t="t" r="r" b="b"/>
              <a:pathLst>
                <a:path w="3435" h="2567" extrusionOk="0">
                  <a:moveTo>
                    <a:pt x="1465" y="1"/>
                  </a:moveTo>
                  <a:cubicBezTo>
                    <a:pt x="1" y="1"/>
                    <a:pt x="1" y="1521"/>
                    <a:pt x="1" y="1521"/>
                  </a:cubicBezTo>
                  <a:lnTo>
                    <a:pt x="3075" y="2567"/>
                  </a:lnTo>
                  <a:cubicBezTo>
                    <a:pt x="3075" y="2567"/>
                    <a:pt x="3434" y="213"/>
                    <a:pt x="1734" y="16"/>
                  </a:cubicBezTo>
                  <a:cubicBezTo>
                    <a:pt x="1639" y="6"/>
                    <a:pt x="1550" y="1"/>
                    <a:pt x="1465" y="1"/>
                  </a:cubicBezTo>
                  <a:close/>
                </a:path>
              </a:pathLst>
            </a:custGeom>
            <a:solidFill>
              <a:schemeClr val="dk2"/>
            </a:solidFill>
            <a:ln w="7350" cap="flat" cmpd="sng">
              <a:solidFill>
                <a:schemeClr val="dk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4"/>
            <p:cNvSpPr/>
            <p:nvPr/>
          </p:nvSpPr>
          <p:spPr>
            <a:xfrm>
              <a:off x="4722497" y="4200298"/>
              <a:ext cx="103046" cy="28477"/>
            </a:xfrm>
            <a:custGeom>
              <a:avLst/>
              <a:gdLst/>
              <a:ahLst/>
              <a:cxnLst/>
              <a:rect l="l" t="t" r="r" b="b"/>
              <a:pathLst>
                <a:path w="3434" h="949" fill="none" extrusionOk="0">
                  <a:moveTo>
                    <a:pt x="1" y="0"/>
                  </a:moveTo>
                  <a:lnTo>
                    <a:pt x="3434" y="949"/>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4"/>
            <p:cNvSpPr/>
            <p:nvPr/>
          </p:nvSpPr>
          <p:spPr>
            <a:xfrm>
              <a:off x="4688169" y="4228745"/>
              <a:ext cx="137374" cy="6902"/>
            </a:xfrm>
            <a:custGeom>
              <a:avLst/>
              <a:gdLst/>
              <a:ahLst/>
              <a:cxnLst/>
              <a:rect l="l" t="t" r="r" b="b"/>
              <a:pathLst>
                <a:path w="4578" h="230" fill="none" extrusionOk="0">
                  <a:moveTo>
                    <a:pt x="0" y="230"/>
                  </a:moveTo>
                  <a:lnTo>
                    <a:pt x="4578" y="1"/>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4"/>
            <p:cNvSpPr/>
            <p:nvPr/>
          </p:nvSpPr>
          <p:spPr>
            <a:xfrm>
              <a:off x="4717606" y="4205189"/>
              <a:ext cx="84411" cy="79520"/>
            </a:xfrm>
            <a:custGeom>
              <a:avLst/>
              <a:gdLst/>
              <a:ahLst/>
              <a:cxnLst/>
              <a:rect l="l" t="t" r="r" b="b"/>
              <a:pathLst>
                <a:path w="2813" h="2650" fill="none" extrusionOk="0">
                  <a:moveTo>
                    <a:pt x="0" y="1"/>
                  </a:moveTo>
                  <a:lnTo>
                    <a:pt x="2812" y="2649"/>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4"/>
            <p:cNvSpPr/>
            <p:nvPr/>
          </p:nvSpPr>
          <p:spPr>
            <a:xfrm>
              <a:off x="4646938" y="4279758"/>
              <a:ext cx="156039" cy="7892"/>
            </a:xfrm>
            <a:custGeom>
              <a:avLst/>
              <a:gdLst/>
              <a:ahLst/>
              <a:cxnLst/>
              <a:rect l="l" t="t" r="r" b="b"/>
              <a:pathLst>
                <a:path w="5200" h="263" fill="none" extrusionOk="0">
                  <a:moveTo>
                    <a:pt x="1" y="1"/>
                  </a:moveTo>
                  <a:lnTo>
                    <a:pt x="5200" y="263"/>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4"/>
            <p:cNvSpPr/>
            <p:nvPr/>
          </p:nvSpPr>
          <p:spPr>
            <a:xfrm>
              <a:off x="4686188" y="4236607"/>
              <a:ext cx="73638" cy="99115"/>
            </a:xfrm>
            <a:custGeom>
              <a:avLst/>
              <a:gdLst/>
              <a:ahLst/>
              <a:cxnLst/>
              <a:rect l="l" t="t" r="r" b="b"/>
              <a:pathLst>
                <a:path w="2454" h="3303" fill="none" extrusionOk="0">
                  <a:moveTo>
                    <a:pt x="1" y="0"/>
                  </a:moveTo>
                  <a:lnTo>
                    <a:pt x="2453" y="3303"/>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4"/>
            <p:cNvSpPr/>
            <p:nvPr/>
          </p:nvSpPr>
          <p:spPr>
            <a:xfrm>
              <a:off x="4615551" y="4323929"/>
              <a:ext cx="146227" cy="11793"/>
            </a:xfrm>
            <a:custGeom>
              <a:avLst/>
              <a:gdLst/>
              <a:ahLst/>
              <a:cxnLst/>
              <a:rect l="l" t="t" r="r" b="b"/>
              <a:pathLst>
                <a:path w="4873" h="393" fill="none" extrusionOk="0">
                  <a:moveTo>
                    <a:pt x="0" y="0"/>
                  </a:moveTo>
                  <a:lnTo>
                    <a:pt x="4872" y="393"/>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4"/>
            <p:cNvSpPr/>
            <p:nvPr/>
          </p:nvSpPr>
          <p:spPr>
            <a:xfrm>
              <a:off x="4646938" y="4279758"/>
              <a:ext cx="64786" cy="105026"/>
            </a:xfrm>
            <a:custGeom>
              <a:avLst/>
              <a:gdLst/>
              <a:ahLst/>
              <a:cxnLst/>
              <a:rect l="l" t="t" r="r" b="b"/>
              <a:pathLst>
                <a:path w="2159" h="3500" fill="none" extrusionOk="0">
                  <a:moveTo>
                    <a:pt x="2159" y="3500"/>
                  </a:moveTo>
                  <a:lnTo>
                    <a:pt x="1" y="1"/>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4"/>
            <p:cNvSpPr/>
            <p:nvPr/>
          </p:nvSpPr>
          <p:spPr>
            <a:xfrm>
              <a:off x="4581192" y="4360238"/>
              <a:ext cx="130533" cy="24546"/>
            </a:xfrm>
            <a:custGeom>
              <a:avLst/>
              <a:gdLst/>
              <a:ahLst/>
              <a:cxnLst/>
              <a:rect l="l" t="t" r="r" b="b"/>
              <a:pathLst>
                <a:path w="4350" h="818" fill="none" extrusionOk="0">
                  <a:moveTo>
                    <a:pt x="1" y="0"/>
                  </a:moveTo>
                  <a:lnTo>
                    <a:pt x="4350" y="818"/>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4"/>
            <p:cNvSpPr/>
            <p:nvPr/>
          </p:nvSpPr>
          <p:spPr>
            <a:xfrm>
              <a:off x="4615551" y="4323929"/>
              <a:ext cx="40270" cy="111868"/>
            </a:xfrm>
            <a:custGeom>
              <a:avLst/>
              <a:gdLst/>
              <a:ahLst/>
              <a:cxnLst/>
              <a:rect l="l" t="t" r="r" b="b"/>
              <a:pathLst>
                <a:path w="1342" h="3728" fill="none" extrusionOk="0">
                  <a:moveTo>
                    <a:pt x="0" y="0"/>
                  </a:moveTo>
                  <a:lnTo>
                    <a:pt x="1341" y="3728"/>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4"/>
            <p:cNvSpPr/>
            <p:nvPr/>
          </p:nvSpPr>
          <p:spPr>
            <a:xfrm>
              <a:off x="4553735" y="4388685"/>
              <a:ext cx="102086" cy="47112"/>
            </a:xfrm>
            <a:custGeom>
              <a:avLst/>
              <a:gdLst/>
              <a:ahLst/>
              <a:cxnLst/>
              <a:rect l="l" t="t" r="r" b="b"/>
              <a:pathLst>
                <a:path w="3402" h="1570" fill="none" extrusionOk="0">
                  <a:moveTo>
                    <a:pt x="0" y="0"/>
                  </a:moveTo>
                  <a:lnTo>
                    <a:pt x="3401" y="1570"/>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4"/>
            <p:cNvSpPr/>
            <p:nvPr/>
          </p:nvSpPr>
          <p:spPr>
            <a:xfrm>
              <a:off x="4722497" y="4152226"/>
              <a:ext cx="123661" cy="48102"/>
            </a:xfrm>
            <a:custGeom>
              <a:avLst/>
              <a:gdLst/>
              <a:ahLst/>
              <a:cxnLst/>
              <a:rect l="l" t="t" r="r" b="b"/>
              <a:pathLst>
                <a:path w="4121" h="1603" fill="none" extrusionOk="0">
                  <a:moveTo>
                    <a:pt x="4120" y="0"/>
                  </a:moveTo>
                  <a:lnTo>
                    <a:pt x="1" y="1602"/>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4"/>
            <p:cNvSpPr/>
            <p:nvPr/>
          </p:nvSpPr>
          <p:spPr>
            <a:xfrm>
              <a:off x="4726428" y="4143374"/>
              <a:ext cx="119730" cy="8882"/>
            </a:xfrm>
            <a:custGeom>
              <a:avLst/>
              <a:gdLst/>
              <a:ahLst/>
              <a:cxnLst/>
              <a:rect l="l" t="t" r="r" b="b"/>
              <a:pathLst>
                <a:path w="3990" h="296" fill="none" extrusionOk="0">
                  <a:moveTo>
                    <a:pt x="0" y="1"/>
                  </a:moveTo>
                  <a:lnTo>
                    <a:pt x="3989" y="295"/>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4"/>
            <p:cNvSpPr/>
            <p:nvPr/>
          </p:nvSpPr>
          <p:spPr>
            <a:xfrm>
              <a:off x="4726428" y="4143374"/>
              <a:ext cx="99115" cy="85401"/>
            </a:xfrm>
            <a:custGeom>
              <a:avLst/>
              <a:gdLst/>
              <a:ahLst/>
              <a:cxnLst/>
              <a:rect l="l" t="t" r="r" b="b"/>
              <a:pathLst>
                <a:path w="3303" h="2846" fill="none" extrusionOk="0">
                  <a:moveTo>
                    <a:pt x="3303" y="2846"/>
                  </a:moveTo>
                  <a:lnTo>
                    <a:pt x="0" y="1"/>
                  </a:lnTo>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4"/>
            <p:cNvSpPr/>
            <p:nvPr/>
          </p:nvSpPr>
          <p:spPr>
            <a:xfrm>
              <a:off x="4826503" y="4216982"/>
              <a:ext cx="24546" cy="24546"/>
            </a:xfrm>
            <a:custGeom>
              <a:avLst/>
              <a:gdLst/>
              <a:ahLst/>
              <a:cxnLst/>
              <a:rect l="l" t="t" r="r" b="b"/>
              <a:pathLst>
                <a:path w="818" h="818" fill="none" extrusionOk="0">
                  <a:moveTo>
                    <a:pt x="818" y="425"/>
                  </a:moveTo>
                  <a:cubicBezTo>
                    <a:pt x="818" y="654"/>
                    <a:pt x="622" y="818"/>
                    <a:pt x="426" y="818"/>
                  </a:cubicBezTo>
                  <a:cubicBezTo>
                    <a:pt x="197" y="818"/>
                    <a:pt x="1" y="654"/>
                    <a:pt x="1" y="425"/>
                  </a:cubicBezTo>
                  <a:cubicBezTo>
                    <a:pt x="1" y="196"/>
                    <a:pt x="197" y="0"/>
                    <a:pt x="426" y="0"/>
                  </a:cubicBezTo>
                  <a:cubicBezTo>
                    <a:pt x="622" y="0"/>
                    <a:pt x="818" y="196"/>
                    <a:pt x="818" y="425"/>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4"/>
            <p:cNvSpPr/>
            <p:nvPr/>
          </p:nvSpPr>
          <p:spPr>
            <a:xfrm>
              <a:off x="4834365" y="4139473"/>
              <a:ext cx="24546" cy="24546"/>
            </a:xfrm>
            <a:custGeom>
              <a:avLst/>
              <a:gdLst/>
              <a:ahLst/>
              <a:cxnLst/>
              <a:rect l="l" t="t" r="r" b="b"/>
              <a:pathLst>
                <a:path w="818" h="818" fill="none" extrusionOk="0">
                  <a:moveTo>
                    <a:pt x="818" y="425"/>
                  </a:moveTo>
                  <a:cubicBezTo>
                    <a:pt x="818" y="621"/>
                    <a:pt x="621" y="818"/>
                    <a:pt x="392" y="818"/>
                  </a:cubicBezTo>
                  <a:cubicBezTo>
                    <a:pt x="196" y="818"/>
                    <a:pt x="0" y="621"/>
                    <a:pt x="0" y="425"/>
                  </a:cubicBezTo>
                  <a:cubicBezTo>
                    <a:pt x="0" y="196"/>
                    <a:pt x="196" y="0"/>
                    <a:pt x="392" y="0"/>
                  </a:cubicBezTo>
                  <a:cubicBezTo>
                    <a:pt x="621" y="0"/>
                    <a:pt x="818" y="196"/>
                    <a:pt x="818" y="425"/>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4"/>
            <p:cNvSpPr/>
            <p:nvPr/>
          </p:nvSpPr>
          <p:spPr>
            <a:xfrm>
              <a:off x="4802947" y="4274866"/>
              <a:ext cx="23586" cy="24546"/>
            </a:xfrm>
            <a:custGeom>
              <a:avLst/>
              <a:gdLst/>
              <a:ahLst/>
              <a:cxnLst/>
              <a:rect l="l" t="t" r="r" b="b"/>
              <a:pathLst>
                <a:path w="786" h="818" fill="none" extrusionOk="0">
                  <a:moveTo>
                    <a:pt x="786" y="426"/>
                  </a:moveTo>
                  <a:cubicBezTo>
                    <a:pt x="786" y="622"/>
                    <a:pt x="622" y="818"/>
                    <a:pt x="393" y="818"/>
                  </a:cubicBezTo>
                  <a:cubicBezTo>
                    <a:pt x="164" y="818"/>
                    <a:pt x="1" y="622"/>
                    <a:pt x="1" y="426"/>
                  </a:cubicBezTo>
                  <a:cubicBezTo>
                    <a:pt x="1" y="197"/>
                    <a:pt x="164" y="0"/>
                    <a:pt x="393" y="0"/>
                  </a:cubicBezTo>
                  <a:cubicBezTo>
                    <a:pt x="622" y="0"/>
                    <a:pt x="786" y="197"/>
                    <a:pt x="786" y="426"/>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4"/>
            <p:cNvSpPr/>
            <p:nvPr/>
          </p:nvSpPr>
          <p:spPr>
            <a:xfrm>
              <a:off x="4761747" y="4323929"/>
              <a:ext cx="23586" cy="24546"/>
            </a:xfrm>
            <a:custGeom>
              <a:avLst/>
              <a:gdLst/>
              <a:ahLst/>
              <a:cxnLst/>
              <a:rect l="l" t="t" r="r" b="b"/>
              <a:pathLst>
                <a:path w="786" h="818" fill="none" extrusionOk="0">
                  <a:moveTo>
                    <a:pt x="785" y="393"/>
                  </a:moveTo>
                  <a:cubicBezTo>
                    <a:pt x="785" y="622"/>
                    <a:pt x="622" y="818"/>
                    <a:pt x="393" y="818"/>
                  </a:cubicBezTo>
                  <a:cubicBezTo>
                    <a:pt x="164" y="818"/>
                    <a:pt x="0" y="622"/>
                    <a:pt x="0" y="393"/>
                  </a:cubicBezTo>
                  <a:cubicBezTo>
                    <a:pt x="0" y="197"/>
                    <a:pt x="164" y="0"/>
                    <a:pt x="393" y="0"/>
                  </a:cubicBezTo>
                  <a:cubicBezTo>
                    <a:pt x="622" y="0"/>
                    <a:pt x="785" y="197"/>
                    <a:pt x="785" y="393"/>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4"/>
            <p:cNvSpPr/>
            <p:nvPr/>
          </p:nvSpPr>
          <p:spPr>
            <a:xfrm>
              <a:off x="4710734" y="4372001"/>
              <a:ext cx="24546" cy="24576"/>
            </a:xfrm>
            <a:custGeom>
              <a:avLst/>
              <a:gdLst/>
              <a:ahLst/>
              <a:cxnLst/>
              <a:rect l="l" t="t" r="r" b="b"/>
              <a:pathLst>
                <a:path w="818" h="819" fill="none" extrusionOk="0">
                  <a:moveTo>
                    <a:pt x="818" y="426"/>
                  </a:moveTo>
                  <a:cubicBezTo>
                    <a:pt x="818" y="655"/>
                    <a:pt x="621" y="818"/>
                    <a:pt x="425" y="818"/>
                  </a:cubicBezTo>
                  <a:cubicBezTo>
                    <a:pt x="196" y="818"/>
                    <a:pt x="0" y="655"/>
                    <a:pt x="0" y="426"/>
                  </a:cubicBezTo>
                  <a:cubicBezTo>
                    <a:pt x="0" y="197"/>
                    <a:pt x="196" y="1"/>
                    <a:pt x="425" y="1"/>
                  </a:cubicBezTo>
                  <a:cubicBezTo>
                    <a:pt x="621" y="1"/>
                    <a:pt x="818" y="197"/>
                    <a:pt x="818" y="426"/>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4"/>
            <p:cNvSpPr/>
            <p:nvPr/>
          </p:nvSpPr>
          <p:spPr>
            <a:xfrm>
              <a:off x="4655791" y="4423013"/>
              <a:ext cx="24546" cy="24576"/>
            </a:xfrm>
            <a:custGeom>
              <a:avLst/>
              <a:gdLst/>
              <a:ahLst/>
              <a:cxnLst/>
              <a:rect l="l" t="t" r="r" b="b"/>
              <a:pathLst>
                <a:path w="818" h="819" fill="none" extrusionOk="0">
                  <a:moveTo>
                    <a:pt x="817" y="426"/>
                  </a:moveTo>
                  <a:cubicBezTo>
                    <a:pt x="817" y="622"/>
                    <a:pt x="621" y="818"/>
                    <a:pt x="392" y="818"/>
                  </a:cubicBezTo>
                  <a:cubicBezTo>
                    <a:pt x="196" y="818"/>
                    <a:pt x="0" y="622"/>
                    <a:pt x="0" y="426"/>
                  </a:cubicBezTo>
                  <a:cubicBezTo>
                    <a:pt x="0" y="197"/>
                    <a:pt x="196" y="1"/>
                    <a:pt x="392" y="1"/>
                  </a:cubicBezTo>
                  <a:cubicBezTo>
                    <a:pt x="621" y="1"/>
                    <a:pt x="817" y="197"/>
                    <a:pt x="817" y="426"/>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4"/>
            <p:cNvSpPr/>
            <p:nvPr/>
          </p:nvSpPr>
          <p:spPr>
            <a:xfrm>
              <a:off x="4934440" y="1134942"/>
              <a:ext cx="113848" cy="104966"/>
            </a:xfrm>
            <a:custGeom>
              <a:avLst/>
              <a:gdLst/>
              <a:ahLst/>
              <a:cxnLst/>
              <a:rect l="l" t="t" r="r" b="b"/>
              <a:pathLst>
                <a:path w="3794" h="3498" extrusionOk="0">
                  <a:moveTo>
                    <a:pt x="1889" y="1"/>
                  </a:moveTo>
                  <a:cubicBezTo>
                    <a:pt x="1773" y="1"/>
                    <a:pt x="1655" y="12"/>
                    <a:pt x="1537" y="37"/>
                  </a:cubicBezTo>
                  <a:cubicBezTo>
                    <a:pt x="622" y="233"/>
                    <a:pt x="0" y="1149"/>
                    <a:pt x="197" y="2097"/>
                  </a:cubicBezTo>
                  <a:cubicBezTo>
                    <a:pt x="371" y="2939"/>
                    <a:pt x="1112" y="3497"/>
                    <a:pt x="1940" y="3497"/>
                  </a:cubicBezTo>
                  <a:cubicBezTo>
                    <a:pt x="2045" y="3497"/>
                    <a:pt x="2150" y="3489"/>
                    <a:pt x="2257" y="3470"/>
                  </a:cubicBezTo>
                  <a:cubicBezTo>
                    <a:pt x="3172" y="3274"/>
                    <a:pt x="3793" y="2359"/>
                    <a:pt x="3597" y="1410"/>
                  </a:cubicBezTo>
                  <a:cubicBezTo>
                    <a:pt x="3425" y="580"/>
                    <a:pt x="2702" y="1"/>
                    <a:pt x="1889" y="1"/>
                  </a:cubicBezTo>
                  <a:close/>
                </a:path>
              </a:pathLst>
            </a:custGeom>
            <a:solidFill>
              <a:schemeClr val="accent2"/>
            </a:solidFill>
            <a:ln w="7350" cap="flat" cmpd="sng">
              <a:solidFill>
                <a:srgbClr val="FF5728"/>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4"/>
            <p:cNvSpPr/>
            <p:nvPr/>
          </p:nvSpPr>
          <p:spPr>
            <a:xfrm>
              <a:off x="5118896" y="1097672"/>
              <a:ext cx="113848" cy="104276"/>
            </a:xfrm>
            <a:custGeom>
              <a:avLst/>
              <a:gdLst/>
              <a:ahLst/>
              <a:cxnLst/>
              <a:rect l="l" t="t" r="r" b="b"/>
              <a:pathLst>
                <a:path w="3794" h="3475" extrusionOk="0">
                  <a:moveTo>
                    <a:pt x="1922" y="0"/>
                  </a:moveTo>
                  <a:cubicBezTo>
                    <a:pt x="1806" y="0"/>
                    <a:pt x="1688" y="12"/>
                    <a:pt x="1570" y="36"/>
                  </a:cubicBezTo>
                  <a:cubicBezTo>
                    <a:pt x="622" y="233"/>
                    <a:pt x="1" y="1148"/>
                    <a:pt x="197" y="2096"/>
                  </a:cubicBezTo>
                  <a:cubicBezTo>
                    <a:pt x="368" y="2922"/>
                    <a:pt x="1083" y="3475"/>
                    <a:pt x="1891" y="3475"/>
                  </a:cubicBezTo>
                  <a:cubicBezTo>
                    <a:pt x="2012" y="3475"/>
                    <a:pt x="2134" y="3462"/>
                    <a:pt x="2257" y="3437"/>
                  </a:cubicBezTo>
                  <a:cubicBezTo>
                    <a:pt x="3205" y="3274"/>
                    <a:pt x="3794" y="2325"/>
                    <a:pt x="3630" y="1410"/>
                  </a:cubicBezTo>
                  <a:cubicBezTo>
                    <a:pt x="3458" y="580"/>
                    <a:pt x="2735" y="0"/>
                    <a:pt x="1922" y="0"/>
                  </a:cubicBezTo>
                  <a:close/>
                </a:path>
              </a:pathLst>
            </a:custGeom>
            <a:solidFill>
              <a:schemeClr val="accent2"/>
            </a:solidFill>
            <a:ln w="7350" cap="flat" cmpd="sng">
              <a:solidFill>
                <a:srgbClr val="FF5728"/>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4"/>
            <p:cNvSpPr/>
            <p:nvPr/>
          </p:nvSpPr>
          <p:spPr>
            <a:xfrm>
              <a:off x="5132640" y="1058243"/>
              <a:ext cx="34359" cy="42791"/>
            </a:xfrm>
            <a:custGeom>
              <a:avLst/>
              <a:gdLst/>
              <a:ahLst/>
              <a:cxnLst/>
              <a:rect l="l" t="t" r="r" b="b"/>
              <a:pathLst>
                <a:path w="1145" h="1426" extrusionOk="0">
                  <a:moveTo>
                    <a:pt x="500" y="1"/>
                  </a:moveTo>
                  <a:cubicBezTo>
                    <a:pt x="475" y="1"/>
                    <a:pt x="450" y="4"/>
                    <a:pt x="425" y="10"/>
                  </a:cubicBezTo>
                  <a:cubicBezTo>
                    <a:pt x="131" y="75"/>
                    <a:pt x="0" y="435"/>
                    <a:pt x="66" y="827"/>
                  </a:cubicBezTo>
                  <a:cubicBezTo>
                    <a:pt x="124" y="1179"/>
                    <a:pt x="367" y="1426"/>
                    <a:pt x="629" y="1426"/>
                  </a:cubicBezTo>
                  <a:cubicBezTo>
                    <a:pt x="659" y="1426"/>
                    <a:pt x="689" y="1423"/>
                    <a:pt x="720" y="1416"/>
                  </a:cubicBezTo>
                  <a:cubicBezTo>
                    <a:pt x="981" y="1383"/>
                    <a:pt x="1145" y="991"/>
                    <a:pt x="1079" y="598"/>
                  </a:cubicBezTo>
                  <a:cubicBezTo>
                    <a:pt x="991" y="273"/>
                    <a:pt x="741"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4"/>
            <p:cNvSpPr/>
            <p:nvPr/>
          </p:nvSpPr>
          <p:spPr>
            <a:xfrm>
              <a:off x="4973690" y="1090591"/>
              <a:ext cx="34359" cy="42791"/>
            </a:xfrm>
            <a:custGeom>
              <a:avLst/>
              <a:gdLst/>
              <a:ahLst/>
              <a:cxnLst/>
              <a:rect l="l" t="t" r="r" b="b"/>
              <a:pathLst>
                <a:path w="1145" h="1426" extrusionOk="0">
                  <a:moveTo>
                    <a:pt x="516" y="1"/>
                  </a:moveTo>
                  <a:cubicBezTo>
                    <a:pt x="486" y="1"/>
                    <a:pt x="456" y="4"/>
                    <a:pt x="425" y="11"/>
                  </a:cubicBezTo>
                  <a:cubicBezTo>
                    <a:pt x="164" y="44"/>
                    <a:pt x="0" y="403"/>
                    <a:pt x="66" y="796"/>
                  </a:cubicBezTo>
                  <a:cubicBezTo>
                    <a:pt x="155" y="1151"/>
                    <a:pt x="404" y="1426"/>
                    <a:pt x="645" y="1426"/>
                  </a:cubicBezTo>
                  <a:cubicBezTo>
                    <a:pt x="670" y="1426"/>
                    <a:pt x="695" y="1423"/>
                    <a:pt x="720" y="1417"/>
                  </a:cubicBezTo>
                  <a:cubicBezTo>
                    <a:pt x="1014" y="1351"/>
                    <a:pt x="1145" y="992"/>
                    <a:pt x="1079" y="599"/>
                  </a:cubicBezTo>
                  <a:cubicBezTo>
                    <a:pt x="1021" y="247"/>
                    <a:pt x="778"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4"/>
            <p:cNvSpPr/>
            <p:nvPr/>
          </p:nvSpPr>
          <p:spPr>
            <a:xfrm>
              <a:off x="4944253" y="1025744"/>
              <a:ext cx="61845" cy="29857"/>
            </a:xfrm>
            <a:custGeom>
              <a:avLst/>
              <a:gdLst/>
              <a:ahLst/>
              <a:cxnLst/>
              <a:rect l="l" t="t" r="r" b="b"/>
              <a:pathLst>
                <a:path w="2061" h="995" extrusionOk="0">
                  <a:moveTo>
                    <a:pt x="1293" y="0"/>
                  </a:moveTo>
                  <a:cubicBezTo>
                    <a:pt x="1144" y="0"/>
                    <a:pt x="989" y="23"/>
                    <a:pt x="850" y="46"/>
                  </a:cubicBezTo>
                  <a:cubicBezTo>
                    <a:pt x="622" y="145"/>
                    <a:pt x="425" y="243"/>
                    <a:pt x="295" y="406"/>
                  </a:cubicBezTo>
                  <a:cubicBezTo>
                    <a:pt x="131" y="570"/>
                    <a:pt x="33" y="766"/>
                    <a:pt x="0" y="995"/>
                  </a:cubicBezTo>
                  <a:lnTo>
                    <a:pt x="33" y="995"/>
                  </a:lnTo>
                  <a:cubicBezTo>
                    <a:pt x="229" y="668"/>
                    <a:pt x="556" y="439"/>
                    <a:pt x="949" y="341"/>
                  </a:cubicBezTo>
                  <a:cubicBezTo>
                    <a:pt x="1112" y="275"/>
                    <a:pt x="1308" y="243"/>
                    <a:pt x="1504" y="243"/>
                  </a:cubicBezTo>
                  <a:cubicBezTo>
                    <a:pt x="1701" y="243"/>
                    <a:pt x="1864" y="243"/>
                    <a:pt x="2060" y="275"/>
                  </a:cubicBezTo>
                  <a:lnTo>
                    <a:pt x="2060" y="243"/>
                  </a:lnTo>
                  <a:cubicBezTo>
                    <a:pt x="1995" y="177"/>
                    <a:pt x="1897" y="145"/>
                    <a:pt x="1799" y="79"/>
                  </a:cubicBezTo>
                  <a:cubicBezTo>
                    <a:pt x="1701" y="46"/>
                    <a:pt x="1603" y="46"/>
                    <a:pt x="1472" y="14"/>
                  </a:cubicBezTo>
                  <a:cubicBezTo>
                    <a:pt x="1414" y="4"/>
                    <a:pt x="1354" y="0"/>
                    <a:pt x="1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4"/>
            <p:cNvSpPr/>
            <p:nvPr/>
          </p:nvSpPr>
          <p:spPr>
            <a:xfrm>
              <a:off x="5108094" y="991446"/>
              <a:ext cx="64786" cy="20975"/>
            </a:xfrm>
            <a:custGeom>
              <a:avLst/>
              <a:gdLst/>
              <a:ahLst/>
              <a:cxnLst/>
              <a:rect l="l" t="t" r="r" b="b"/>
              <a:pathLst>
                <a:path w="2159" h="699" extrusionOk="0">
                  <a:moveTo>
                    <a:pt x="1186" y="0"/>
                  </a:moveTo>
                  <a:cubicBezTo>
                    <a:pt x="1129" y="0"/>
                    <a:pt x="1072" y="4"/>
                    <a:pt x="1015" y="12"/>
                  </a:cubicBezTo>
                  <a:cubicBezTo>
                    <a:pt x="818" y="12"/>
                    <a:pt x="589" y="78"/>
                    <a:pt x="393" y="208"/>
                  </a:cubicBezTo>
                  <a:cubicBezTo>
                    <a:pt x="197" y="307"/>
                    <a:pt x="66" y="503"/>
                    <a:pt x="1" y="699"/>
                  </a:cubicBezTo>
                  <a:lnTo>
                    <a:pt x="34" y="666"/>
                  </a:lnTo>
                  <a:cubicBezTo>
                    <a:pt x="295" y="405"/>
                    <a:pt x="688" y="274"/>
                    <a:pt x="1047" y="274"/>
                  </a:cubicBezTo>
                  <a:cubicBezTo>
                    <a:pt x="1105" y="264"/>
                    <a:pt x="1162" y="260"/>
                    <a:pt x="1220" y="260"/>
                  </a:cubicBezTo>
                  <a:cubicBezTo>
                    <a:pt x="1358" y="260"/>
                    <a:pt x="1497" y="283"/>
                    <a:pt x="1636" y="307"/>
                  </a:cubicBezTo>
                  <a:cubicBezTo>
                    <a:pt x="1799" y="339"/>
                    <a:pt x="1996" y="405"/>
                    <a:pt x="2159" y="470"/>
                  </a:cubicBezTo>
                  <a:cubicBezTo>
                    <a:pt x="2094" y="405"/>
                    <a:pt x="2028" y="307"/>
                    <a:pt x="1930" y="241"/>
                  </a:cubicBezTo>
                  <a:cubicBezTo>
                    <a:pt x="1865" y="208"/>
                    <a:pt x="1767" y="143"/>
                    <a:pt x="1669" y="110"/>
                  </a:cubicBezTo>
                  <a:cubicBezTo>
                    <a:pt x="1521" y="37"/>
                    <a:pt x="1356" y="0"/>
                    <a:pt x="1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4"/>
            <p:cNvSpPr/>
            <p:nvPr/>
          </p:nvSpPr>
          <p:spPr>
            <a:xfrm>
              <a:off x="5064943" y="1085999"/>
              <a:ext cx="23556" cy="52033"/>
            </a:xfrm>
            <a:custGeom>
              <a:avLst/>
              <a:gdLst/>
              <a:ahLst/>
              <a:cxnLst/>
              <a:rect l="l" t="t" r="r" b="b"/>
              <a:pathLst>
                <a:path w="785" h="1734" extrusionOk="0">
                  <a:moveTo>
                    <a:pt x="0" y="0"/>
                  </a:moveTo>
                  <a:lnTo>
                    <a:pt x="229" y="1733"/>
                  </a:lnTo>
                  <a:lnTo>
                    <a:pt x="785" y="140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4"/>
            <p:cNvSpPr/>
            <p:nvPr/>
          </p:nvSpPr>
          <p:spPr>
            <a:xfrm>
              <a:off x="5064943" y="1085999"/>
              <a:ext cx="23556" cy="52033"/>
            </a:xfrm>
            <a:custGeom>
              <a:avLst/>
              <a:gdLst/>
              <a:ahLst/>
              <a:cxnLst/>
              <a:rect l="l" t="t" r="r" b="b"/>
              <a:pathLst>
                <a:path w="785" h="1734" fill="none" extrusionOk="0">
                  <a:moveTo>
                    <a:pt x="0" y="0"/>
                  </a:moveTo>
                  <a:lnTo>
                    <a:pt x="229" y="1733"/>
                  </a:lnTo>
                  <a:lnTo>
                    <a:pt x="785" y="1406"/>
                  </a:lnTo>
                </a:path>
              </a:pathLst>
            </a:custGeom>
            <a:noFill/>
            <a:ln w="7350" cap="flat" cmpd="sng">
              <a:solidFill>
                <a:srgbClr val="09182D"/>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4"/>
            <p:cNvSpPr/>
            <p:nvPr/>
          </p:nvSpPr>
          <p:spPr>
            <a:xfrm>
              <a:off x="5064943" y="1085999"/>
              <a:ext cx="23556" cy="52033"/>
            </a:xfrm>
            <a:custGeom>
              <a:avLst/>
              <a:gdLst/>
              <a:ahLst/>
              <a:cxnLst/>
              <a:rect l="l" t="t" r="r" b="b"/>
              <a:pathLst>
                <a:path w="785" h="1734" fill="none" extrusionOk="0">
                  <a:moveTo>
                    <a:pt x="0" y="0"/>
                  </a:moveTo>
                  <a:lnTo>
                    <a:pt x="229" y="1733"/>
                  </a:lnTo>
                  <a:lnTo>
                    <a:pt x="785" y="1406"/>
                  </a:lnTo>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4"/>
            <p:cNvSpPr/>
            <p:nvPr/>
          </p:nvSpPr>
          <p:spPr>
            <a:xfrm>
              <a:off x="5032565" y="1141933"/>
              <a:ext cx="95184" cy="56324"/>
            </a:xfrm>
            <a:custGeom>
              <a:avLst/>
              <a:gdLst/>
              <a:ahLst/>
              <a:cxnLst/>
              <a:rect l="l" t="t" r="r" b="b"/>
              <a:pathLst>
                <a:path w="3172" h="1877" extrusionOk="0">
                  <a:moveTo>
                    <a:pt x="3172" y="0"/>
                  </a:moveTo>
                  <a:lnTo>
                    <a:pt x="3172" y="0"/>
                  </a:lnTo>
                  <a:cubicBezTo>
                    <a:pt x="2681" y="98"/>
                    <a:pt x="2322" y="164"/>
                    <a:pt x="1831" y="262"/>
                  </a:cubicBezTo>
                  <a:cubicBezTo>
                    <a:pt x="1504" y="327"/>
                    <a:pt x="1210" y="425"/>
                    <a:pt x="883" y="491"/>
                  </a:cubicBezTo>
                  <a:lnTo>
                    <a:pt x="425" y="621"/>
                  </a:lnTo>
                  <a:cubicBezTo>
                    <a:pt x="294" y="687"/>
                    <a:pt x="164" y="719"/>
                    <a:pt x="0" y="719"/>
                  </a:cubicBezTo>
                  <a:cubicBezTo>
                    <a:pt x="164" y="948"/>
                    <a:pt x="360" y="1177"/>
                    <a:pt x="589" y="1341"/>
                  </a:cubicBezTo>
                  <a:cubicBezTo>
                    <a:pt x="903" y="1683"/>
                    <a:pt x="1316" y="1876"/>
                    <a:pt x="1764" y="1876"/>
                  </a:cubicBezTo>
                  <a:cubicBezTo>
                    <a:pt x="1830" y="1876"/>
                    <a:pt x="1896" y="1872"/>
                    <a:pt x="1962" y="1864"/>
                  </a:cubicBezTo>
                  <a:cubicBezTo>
                    <a:pt x="3139" y="1635"/>
                    <a:pt x="3172" y="0"/>
                    <a:pt x="3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4"/>
            <p:cNvSpPr/>
            <p:nvPr/>
          </p:nvSpPr>
          <p:spPr>
            <a:xfrm>
              <a:off x="5018821" y="1118378"/>
              <a:ext cx="116789" cy="59145"/>
            </a:xfrm>
            <a:custGeom>
              <a:avLst/>
              <a:gdLst/>
              <a:ahLst/>
              <a:cxnLst/>
              <a:rect l="l" t="t" r="r" b="b"/>
              <a:pathLst>
                <a:path w="3892" h="1971" extrusionOk="0">
                  <a:moveTo>
                    <a:pt x="3859" y="0"/>
                  </a:moveTo>
                  <a:cubicBezTo>
                    <a:pt x="3761" y="425"/>
                    <a:pt x="3532" y="785"/>
                    <a:pt x="3237" y="1047"/>
                  </a:cubicBezTo>
                  <a:cubicBezTo>
                    <a:pt x="2976" y="1308"/>
                    <a:pt x="2616" y="1504"/>
                    <a:pt x="2257" y="1603"/>
                  </a:cubicBezTo>
                  <a:cubicBezTo>
                    <a:pt x="2003" y="1666"/>
                    <a:pt x="1750" y="1702"/>
                    <a:pt x="1496" y="1702"/>
                  </a:cubicBezTo>
                  <a:cubicBezTo>
                    <a:pt x="1357" y="1702"/>
                    <a:pt x="1218" y="1691"/>
                    <a:pt x="1079" y="1668"/>
                  </a:cubicBezTo>
                  <a:cubicBezTo>
                    <a:pt x="687" y="1570"/>
                    <a:pt x="327" y="1374"/>
                    <a:pt x="0" y="1112"/>
                  </a:cubicBezTo>
                  <a:lnTo>
                    <a:pt x="0" y="1112"/>
                  </a:lnTo>
                  <a:cubicBezTo>
                    <a:pt x="229" y="1504"/>
                    <a:pt x="589" y="1766"/>
                    <a:pt x="1014" y="1897"/>
                  </a:cubicBezTo>
                  <a:cubicBezTo>
                    <a:pt x="1227" y="1946"/>
                    <a:pt x="1447" y="1970"/>
                    <a:pt x="1668" y="1970"/>
                  </a:cubicBezTo>
                  <a:cubicBezTo>
                    <a:pt x="1889" y="1970"/>
                    <a:pt x="2109" y="1946"/>
                    <a:pt x="2322" y="1897"/>
                  </a:cubicBezTo>
                  <a:cubicBezTo>
                    <a:pt x="2747" y="1799"/>
                    <a:pt x="3139" y="1537"/>
                    <a:pt x="3401" y="1210"/>
                  </a:cubicBezTo>
                  <a:cubicBezTo>
                    <a:pt x="3695" y="883"/>
                    <a:pt x="3859" y="458"/>
                    <a:pt x="3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4"/>
            <p:cNvSpPr/>
            <p:nvPr/>
          </p:nvSpPr>
          <p:spPr>
            <a:xfrm>
              <a:off x="5288649" y="1048700"/>
              <a:ext cx="23586" cy="56954"/>
            </a:xfrm>
            <a:custGeom>
              <a:avLst/>
              <a:gdLst/>
              <a:ahLst/>
              <a:cxnLst/>
              <a:rect l="l" t="t" r="r" b="b"/>
              <a:pathLst>
                <a:path w="786" h="1898" fill="none" extrusionOk="0">
                  <a:moveTo>
                    <a:pt x="785" y="1"/>
                  </a:moveTo>
                  <a:lnTo>
                    <a:pt x="0" y="1897"/>
                  </a:lnTo>
                </a:path>
              </a:pathLst>
            </a:custGeom>
            <a:solidFill>
              <a:schemeClr val="dk1"/>
            </a:solidFill>
            <a:ln w="7350" cap="sq"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4"/>
            <p:cNvSpPr/>
            <p:nvPr/>
          </p:nvSpPr>
          <p:spPr>
            <a:xfrm>
              <a:off x="5037456" y="822894"/>
              <a:ext cx="224726" cy="150428"/>
            </a:xfrm>
            <a:custGeom>
              <a:avLst/>
              <a:gdLst/>
              <a:ahLst/>
              <a:cxnLst/>
              <a:rect l="l" t="t" r="r" b="b"/>
              <a:pathLst>
                <a:path w="7489" h="5013" extrusionOk="0">
                  <a:moveTo>
                    <a:pt x="2105" y="1"/>
                  </a:moveTo>
                  <a:cubicBezTo>
                    <a:pt x="1376" y="1"/>
                    <a:pt x="795" y="230"/>
                    <a:pt x="524" y="692"/>
                  </a:cubicBezTo>
                  <a:cubicBezTo>
                    <a:pt x="1" y="1673"/>
                    <a:pt x="982" y="3242"/>
                    <a:pt x="2780" y="4256"/>
                  </a:cubicBezTo>
                  <a:cubicBezTo>
                    <a:pt x="3685" y="4759"/>
                    <a:pt x="4616" y="5013"/>
                    <a:pt x="5384" y="5013"/>
                  </a:cubicBezTo>
                  <a:cubicBezTo>
                    <a:pt x="6113" y="5013"/>
                    <a:pt x="6694" y="4783"/>
                    <a:pt x="6965" y="4321"/>
                  </a:cubicBezTo>
                  <a:cubicBezTo>
                    <a:pt x="7489" y="3340"/>
                    <a:pt x="6475" y="1771"/>
                    <a:pt x="4709" y="757"/>
                  </a:cubicBezTo>
                  <a:cubicBezTo>
                    <a:pt x="3804" y="254"/>
                    <a:pt x="2873" y="1"/>
                    <a:pt x="2105" y="1"/>
                  </a:cubicBezTo>
                  <a:close/>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4"/>
            <p:cNvSpPr/>
            <p:nvPr/>
          </p:nvSpPr>
          <p:spPr>
            <a:xfrm>
              <a:off x="4857891" y="845429"/>
              <a:ext cx="203151" cy="176954"/>
            </a:xfrm>
            <a:custGeom>
              <a:avLst/>
              <a:gdLst/>
              <a:ahLst/>
              <a:cxnLst/>
              <a:rect l="l" t="t" r="r" b="b"/>
              <a:pathLst>
                <a:path w="6770" h="5897" extrusionOk="0">
                  <a:moveTo>
                    <a:pt x="5033" y="0"/>
                  </a:moveTo>
                  <a:cubicBezTo>
                    <a:pt x="4160" y="0"/>
                    <a:pt x="3002" y="549"/>
                    <a:pt x="1995" y="1510"/>
                  </a:cubicBezTo>
                  <a:cubicBezTo>
                    <a:pt x="557" y="2949"/>
                    <a:pt x="1" y="4748"/>
                    <a:pt x="753" y="5532"/>
                  </a:cubicBezTo>
                  <a:cubicBezTo>
                    <a:pt x="990" y="5779"/>
                    <a:pt x="1334" y="5897"/>
                    <a:pt x="1738" y="5897"/>
                  </a:cubicBezTo>
                  <a:cubicBezTo>
                    <a:pt x="2619" y="5897"/>
                    <a:pt x="3789" y="5341"/>
                    <a:pt x="4775" y="4355"/>
                  </a:cubicBezTo>
                  <a:cubicBezTo>
                    <a:pt x="6214" y="2949"/>
                    <a:pt x="6769" y="1151"/>
                    <a:pt x="6017" y="366"/>
                  </a:cubicBezTo>
                  <a:cubicBezTo>
                    <a:pt x="5779" y="118"/>
                    <a:pt x="5437" y="0"/>
                    <a:pt x="5033" y="0"/>
                  </a:cubicBezTo>
                  <a:close/>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4"/>
            <p:cNvSpPr/>
            <p:nvPr/>
          </p:nvSpPr>
          <p:spPr>
            <a:xfrm>
              <a:off x="4709744" y="1430396"/>
              <a:ext cx="806572" cy="1048642"/>
            </a:xfrm>
            <a:custGeom>
              <a:avLst/>
              <a:gdLst/>
              <a:ahLst/>
              <a:cxnLst/>
              <a:rect l="l" t="t" r="r" b="b"/>
              <a:pathLst>
                <a:path w="26879" h="34946" extrusionOk="0">
                  <a:moveTo>
                    <a:pt x="8110" y="0"/>
                  </a:moveTo>
                  <a:lnTo>
                    <a:pt x="7129" y="164"/>
                  </a:lnTo>
                  <a:cubicBezTo>
                    <a:pt x="5526" y="3761"/>
                    <a:pt x="5592" y="11412"/>
                    <a:pt x="5592" y="11412"/>
                  </a:cubicBezTo>
                  <a:cubicBezTo>
                    <a:pt x="0" y="18900"/>
                    <a:pt x="5363" y="22170"/>
                    <a:pt x="5363" y="22170"/>
                  </a:cubicBezTo>
                  <a:lnTo>
                    <a:pt x="3695" y="29985"/>
                  </a:lnTo>
                  <a:cubicBezTo>
                    <a:pt x="10451" y="34228"/>
                    <a:pt x="17478" y="34945"/>
                    <a:pt x="21456" y="34945"/>
                  </a:cubicBezTo>
                  <a:cubicBezTo>
                    <a:pt x="23485" y="34945"/>
                    <a:pt x="24720" y="34759"/>
                    <a:pt x="24720" y="34759"/>
                  </a:cubicBezTo>
                  <a:lnTo>
                    <a:pt x="26094" y="18638"/>
                  </a:lnTo>
                  <a:cubicBezTo>
                    <a:pt x="19685" y="10856"/>
                    <a:pt x="26878" y="1537"/>
                    <a:pt x="26878" y="1537"/>
                  </a:cubicBezTo>
                  <a:lnTo>
                    <a:pt x="26094" y="1014"/>
                  </a:lnTo>
                  <a:cubicBezTo>
                    <a:pt x="23183" y="4840"/>
                    <a:pt x="22987" y="7717"/>
                    <a:pt x="22235" y="9614"/>
                  </a:cubicBezTo>
                  <a:cubicBezTo>
                    <a:pt x="21516" y="11379"/>
                    <a:pt x="20862" y="12589"/>
                    <a:pt x="19390" y="13276"/>
                  </a:cubicBezTo>
                  <a:cubicBezTo>
                    <a:pt x="17987" y="13950"/>
                    <a:pt x="16497" y="14241"/>
                    <a:pt x="15053" y="14241"/>
                  </a:cubicBezTo>
                  <a:cubicBezTo>
                    <a:pt x="12155" y="14241"/>
                    <a:pt x="9441" y="13070"/>
                    <a:pt x="7979" y="11477"/>
                  </a:cubicBezTo>
                  <a:cubicBezTo>
                    <a:pt x="5298" y="8567"/>
                    <a:pt x="8110" y="0"/>
                    <a:pt x="8110" y="0"/>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4"/>
            <p:cNvSpPr/>
            <p:nvPr/>
          </p:nvSpPr>
          <p:spPr>
            <a:xfrm>
              <a:off x="4947193" y="1941603"/>
              <a:ext cx="381725" cy="380735"/>
            </a:xfrm>
            <a:custGeom>
              <a:avLst/>
              <a:gdLst/>
              <a:ahLst/>
              <a:cxnLst/>
              <a:rect l="l" t="t" r="r" b="b"/>
              <a:pathLst>
                <a:path w="12721" h="12688" extrusionOk="0">
                  <a:moveTo>
                    <a:pt x="7063" y="0"/>
                  </a:moveTo>
                  <a:lnTo>
                    <a:pt x="4709" y="4316"/>
                  </a:lnTo>
                  <a:lnTo>
                    <a:pt x="0" y="3630"/>
                  </a:lnTo>
                  <a:lnTo>
                    <a:pt x="3499" y="6899"/>
                  </a:lnTo>
                  <a:lnTo>
                    <a:pt x="1276" y="11477"/>
                  </a:lnTo>
                  <a:lnTo>
                    <a:pt x="5690" y="8502"/>
                  </a:lnTo>
                  <a:lnTo>
                    <a:pt x="9156" y="12687"/>
                  </a:lnTo>
                  <a:lnTo>
                    <a:pt x="8535" y="7390"/>
                  </a:lnTo>
                  <a:lnTo>
                    <a:pt x="12720" y="5592"/>
                  </a:lnTo>
                  <a:lnTo>
                    <a:pt x="7848" y="4578"/>
                  </a:lnTo>
                  <a:lnTo>
                    <a:pt x="7063" y="0"/>
                  </a:lnTo>
                  <a:close/>
                </a:path>
              </a:pathLst>
            </a:custGeom>
            <a:solidFill>
              <a:schemeClr val="lt2"/>
            </a:solidFill>
            <a:ln w="7350" cap="flat" cmpd="sng">
              <a:solidFill>
                <a:schemeClr val="l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4"/>
            <p:cNvSpPr/>
            <p:nvPr/>
          </p:nvSpPr>
          <p:spPr>
            <a:xfrm>
              <a:off x="4943263" y="2126059"/>
              <a:ext cx="390548" cy="55964"/>
            </a:xfrm>
            <a:custGeom>
              <a:avLst/>
              <a:gdLst/>
              <a:ahLst/>
              <a:cxnLst/>
              <a:rect l="l" t="t" r="r" b="b"/>
              <a:pathLst>
                <a:path w="13015" h="1865" extrusionOk="0">
                  <a:moveTo>
                    <a:pt x="1" y="0"/>
                  </a:moveTo>
                  <a:lnTo>
                    <a:pt x="33" y="66"/>
                  </a:lnTo>
                  <a:lnTo>
                    <a:pt x="6508" y="981"/>
                  </a:lnTo>
                  <a:lnTo>
                    <a:pt x="13015" y="1864"/>
                  </a:lnTo>
                  <a:cubicBezTo>
                    <a:pt x="12459" y="1701"/>
                    <a:pt x="11935" y="1603"/>
                    <a:pt x="11412" y="1505"/>
                  </a:cubicBezTo>
                  <a:lnTo>
                    <a:pt x="9777" y="1210"/>
                  </a:lnTo>
                  <a:cubicBezTo>
                    <a:pt x="8698" y="1014"/>
                    <a:pt x="7652" y="818"/>
                    <a:pt x="6540" y="687"/>
                  </a:cubicBezTo>
                  <a:cubicBezTo>
                    <a:pt x="5461" y="556"/>
                    <a:pt x="4382" y="393"/>
                    <a:pt x="3270" y="262"/>
                  </a:cubicBezTo>
                  <a:lnTo>
                    <a:pt x="1636" y="131"/>
                  </a:lnTo>
                  <a:cubicBezTo>
                    <a:pt x="1112" y="99"/>
                    <a:pt x="556" y="0"/>
                    <a:pt x="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4"/>
            <p:cNvSpPr/>
            <p:nvPr/>
          </p:nvSpPr>
          <p:spPr>
            <a:xfrm>
              <a:off x="5089459" y="2503824"/>
              <a:ext cx="5911" cy="22596"/>
            </a:xfrm>
            <a:custGeom>
              <a:avLst/>
              <a:gdLst/>
              <a:ahLst/>
              <a:cxnLst/>
              <a:rect l="l" t="t" r="r" b="b"/>
              <a:pathLst>
                <a:path w="197" h="753" fill="none" extrusionOk="0">
                  <a:moveTo>
                    <a:pt x="197" y="0"/>
                  </a:moveTo>
                  <a:lnTo>
                    <a:pt x="1" y="752"/>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4"/>
            <p:cNvSpPr/>
            <p:nvPr/>
          </p:nvSpPr>
          <p:spPr>
            <a:xfrm>
              <a:off x="4621432" y="2354687"/>
              <a:ext cx="894884" cy="672138"/>
            </a:xfrm>
            <a:custGeom>
              <a:avLst/>
              <a:gdLst/>
              <a:ahLst/>
              <a:cxnLst/>
              <a:rect l="l" t="t" r="r" b="b"/>
              <a:pathLst>
                <a:path w="29822" h="22399" extrusionOk="0">
                  <a:moveTo>
                    <a:pt x="6344" y="0"/>
                  </a:moveTo>
                  <a:lnTo>
                    <a:pt x="1" y="12164"/>
                  </a:lnTo>
                  <a:cubicBezTo>
                    <a:pt x="1" y="12164"/>
                    <a:pt x="9058" y="17886"/>
                    <a:pt x="12393" y="19096"/>
                  </a:cubicBezTo>
                  <a:lnTo>
                    <a:pt x="12400" y="19074"/>
                  </a:lnTo>
                  <a:lnTo>
                    <a:pt x="12400" y="19074"/>
                  </a:lnTo>
                  <a:lnTo>
                    <a:pt x="24786" y="22398"/>
                  </a:lnTo>
                  <a:cubicBezTo>
                    <a:pt x="24786" y="22398"/>
                    <a:pt x="29821" y="10038"/>
                    <a:pt x="28873" y="5493"/>
                  </a:cubicBezTo>
                  <a:lnTo>
                    <a:pt x="28873" y="5493"/>
                  </a:lnTo>
                  <a:cubicBezTo>
                    <a:pt x="27437" y="5781"/>
                    <a:pt x="24568" y="6620"/>
                    <a:pt x="21204" y="6620"/>
                  </a:cubicBezTo>
                  <a:cubicBezTo>
                    <a:pt x="19589" y="6620"/>
                    <a:pt x="17860" y="6427"/>
                    <a:pt x="16121" y="5886"/>
                  </a:cubicBezTo>
                  <a:cubicBezTo>
                    <a:pt x="12426" y="4741"/>
                    <a:pt x="9091" y="2714"/>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4"/>
            <p:cNvSpPr/>
            <p:nvPr/>
          </p:nvSpPr>
          <p:spPr>
            <a:xfrm>
              <a:off x="4779392" y="2353696"/>
              <a:ext cx="713368" cy="266977"/>
            </a:xfrm>
            <a:custGeom>
              <a:avLst/>
              <a:gdLst/>
              <a:ahLst/>
              <a:cxnLst/>
              <a:rect l="l" t="t" r="r" b="b"/>
              <a:pathLst>
                <a:path w="23773" h="8897" extrusionOk="0">
                  <a:moveTo>
                    <a:pt x="1080" y="0"/>
                  </a:moveTo>
                  <a:lnTo>
                    <a:pt x="1" y="2060"/>
                  </a:lnTo>
                  <a:cubicBezTo>
                    <a:pt x="1244" y="3499"/>
                    <a:pt x="2780" y="4676"/>
                    <a:pt x="4481" y="5526"/>
                  </a:cubicBezTo>
                  <a:cubicBezTo>
                    <a:pt x="7718" y="7194"/>
                    <a:pt x="11511" y="8502"/>
                    <a:pt x="15108" y="8829"/>
                  </a:cubicBezTo>
                  <a:cubicBezTo>
                    <a:pt x="15707" y="8874"/>
                    <a:pt x="16309" y="8896"/>
                    <a:pt x="16911" y="8896"/>
                  </a:cubicBezTo>
                  <a:cubicBezTo>
                    <a:pt x="18510" y="8896"/>
                    <a:pt x="20112" y="8736"/>
                    <a:pt x="21680" y="8404"/>
                  </a:cubicBezTo>
                  <a:cubicBezTo>
                    <a:pt x="22334" y="8273"/>
                    <a:pt x="23021" y="8273"/>
                    <a:pt x="23675" y="8175"/>
                  </a:cubicBezTo>
                  <a:cubicBezTo>
                    <a:pt x="23773" y="7292"/>
                    <a:pt x="23773" y="6377"/>
                    <a:pt x="23609" y="5526"/>
                  </a:cubicBezTo>
                  <a:cubicBezTo>
                    <a:pt x="22173" y="5814"/>
                    <a:pt x="19304" y="6653"/>
                    <a:pt x="15950" y="6653"/>
                  </a:cubicBezTo>
                  <a:cubicBezTo>
                    <a:pt x="14340" y="6653"/>
                    <a:pt x="12618" y="6460"/>
                    <a:pt x="10890" y="5919"/>
                  </a:cubicBezTo>
                  <a:cubicBezTo>
                    <a:pt x="7195" y="4774"/>
                    <a:pt x="3827" y="2747"/>
                    <a:pt x="1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4"/>
            <p:cNvSpPr/>
            <p:nvPr/>
          </p:nvSpPr>
          <p:spPr>
            <a:xfrm>
              <a:off x="4621432" y="2682398"/>
              <a:ext cx="384666" cy="244351"/>
            </a:xfrm>
            <a:custGeom>
              <a:avLst/>
              <a:gdLst/>
              <a:ahLst/>
              <a:cxnLst/>
              <a:rect l="l" t="t" r="r" b="b"/>
              <a:pathLst>
                <a:path w="12819" h="8143" extrusionOk="0">
                  <a:moveTo>
                    <a:pt x="655" y="0"/>
                  </a:moveTo>
                  <a:lnTo>
                    <a:pt x="1" y="1243"/>
                  </a:lnTo>
                  <a:cubicBezTo>
                    <a:pt x="1" y="1243"/>
                    <a:pt x="9058" y="6965"/>
                    <a:pt x="12361" y="8142"/>
                  </a:cubicBezTo>
                  <a:lnTo>
                    <a:pt x="12818" y="6703"/>
                  </a:lnTo>
                  <a:lnTo>
                    <a:pt x="6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4"/>
            <p:cNvSpPr/>
            <p:nvPr/>
          </p:nvSpPr>
          <p:spPr>
            <a:xfrm>
              <a:off x="4992325" y="2884529"/>
              <a:ext cx="388597" cy="142296"/>
            </a:xfrm>
            <a:custGeom>
              <a:avLst/>
              <a:gdLst/>
              <a:ahLst/>
              <a:cxnLst/>
              <a:rect l="l" t="t" r="r" b="b"/>
              <a:pathLst>
                <a:path w="12950" h="4742" extrusionOk="0">
                  <a:moveTo>
                    <a:pt x="458" y="0"/>
                  </a:moveTo>
                  <a:lnTo>
                    <a:pt x="1" y="1406"/>
                  </a:lnTo>
                  <a:lnTo>
                    <a:pt x="12426" y="4741"/>
                  </a:lnTo>
                  <a:cubicBezTo>
                    <a:pt x="12426" y="4741"/>
                    <a:pt x="12622" y="4218"/>
                    <a:pt x="12949" y="3401"/>
                  </a:cubicBezTo>
                  <a:cubicBezTo>
                    <a:pt x="12164" y="3205"/>
                    <a:pt x="458" y="0"/>
                    <a:pt x="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4"/>
            <p:cNvSpPr/>
            <p:nvPr/>
          </p:nvSpPr>
          <p:spPr>
            <a:xfrm>
              <a:off x="4956016" y="2538152"/>
              <a:ext cx="127592" cy="155979"/>
            </a:xfrm>
            <a:custGeom>
              <a:avLst/>
              <a:gdLst/>
              <a:ahLst/>
              <a:cxnLst/>
              <a:rect l="l" t="t" r="r" b="b"/>
              <a:pathLst>
                <a:path w="4252" h="5198" extrusionOk="0">
                  <a:moveTo>
                    <a:pt x="4023" y="1"/>
                  </a:moveTo>
                  <a:lnTo>
                    <a:pt x="622" y="4415"/>
                  </a:lnTo>
                  <a:lnTo>
                    <a:pt x="524" y="4415"/>
                  </a:lnTo>
                  <a:cubicBezTo>
                    <a:pt x="197" y="4415"/>
                    <a:pt x="1" y="4840"/>
                    <a:pt x="262" y="5069"/>
                  </a:cubicBezTo>
                  <a:cubicBezTo>
                    <a:pt x="340" y="5157"/>
                    <a:pt x="440" y="5197"/>
                    <a:pt x="538" y="5197"/>
                  </a:cubicBezTo>
                  <a:cubicBezTo>
                    <a:pt x="730" y="5197"/>
                    <a:pt x="916" y="5045"/>
                    <a:pt x="916" y="4807"/>
                  </a:cubicBezTo>
                  <a:cubicBezTo>
                    <a:pt x="916" y="4742"/>
                    <a:pt x="884" y="4677"/>
                    <a:pt x="851" y="4611"/>
                  </a:cubicBezTo>
                  <a:lnTo>
                    <a:pt x="4251" y="164"/>
                  </a:lnTo>
                  <a:lnTo>
                    <a:pt x="40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4"/>
            <p:cNvSpPr/>
            <p:nvPr/>
          </p:nvSpPr>
          <p:spPr>
            <a:xfrm>
              <a:off x="5073765" y="2546975"/>
              <a:ext cx="32408" cy="183526"/>
            </a:xfrm>
            <a:custGeom>
              <a:avLst/>
              <a:gdLst/>
              <a:ahLst/>
              <a:cxnLst/>
              <a:rect l="l" t="t" r="r" b="b"/>
              <a:pathLst>
                <a:path w="1080" h="6116" extrusionOk="0">
                  <a:moveTo>
                    <a:pt x="393" y="1"/>
                  </a:moveTo>
                  <a:lnTo>
                    <a:pt x="393" y="5396"/>
                  </a:lnTo>
                  <a:cubicBezTo>
                    <a:pt x="0" y="5527"/>
                    <a:pt x="131" y="6116"/>
                    <a:pt x="524" y="6116"/>
                  </a:cubicBezTo>
                  <a:cubicBezTo>
                    <a:pt x="949" y="6116"/>
                    <a:pt x="1080" y="5527"/>
                    <a:pt x="687" y="5396"/>
                  </a:cubicBezTo>
                  <a:lnTo>
                    <a:pt x="6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4"/>
            <p:cNvSpPr/>
            <p:nvPr/>
          </p:nvSpPr>
          <p:spPr>
            <a:xfrm>
              <a:off x="4994275" y="2775812"/>
              <a:ext cx="88342" cy="25326"/>
            </a:xfrm>
            <a:custGeom>
              <a:avLst/>
              <a:gdLst/>
              <a:ahLst/>
              <a:cxnLst/>
              <a:rect l="l" t="t" r="r" b="b"/>
              <a:pathLst>
                <a:path w="2944" h="844" extrusionOk="0">
                  <a:moveTo>
                    <a:pt x="421" y="1"/>
                  </a:moveTo>
                  <a:cubicBezTo>
                    <a:pt x="281" y="1"/>
                    <a:pt x="141" y="9"/>
                    <a:pt x="1" y="26"/>
                  </a:cubicBezTo>
                  <a:lnTo>
                    <a:pt x="1" y="59"/>
                  </a:lnTo>
                  <a:lnTo>
                    <a:pt x="1472" y="451"/>
                  </a:lnTo>
                  <a:lnTo>
                    <a:pt x="2944" y="844"/>
                  </a:lnTo>
                  <a:lnTo>
                    <a:pt x="2944" y="811"/>
                  </a:lnTo>
                  <a:cubicBezTo>
                    <a:pt x="2519" y="517"/>
                    <a:pt x="2061" y="288"/>
                    <a:pt x="1538" y="157"/>
                  </a:cubicBezTo>
                  <a:cubicBezTo>
                    <a:pt x="1179" y="61"/>
                    <a:pt x="802" y="1"/>
                    <a:pt x="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4"/>
            <p:cNvSpPr/>
            <p:nvPr/>
          </p:nvSpPr>
          <p:spPr>
            <a:xfrm>
              <a:off x="4940322" y="1803239"/>
              <a:ext cx="858575" cy="1537134"/>
            </a:xfrm>
            <a:custGeom>
              <a:avLst/>
              <a:gdLst/>
              <a:ahLst/>
              <a:cxnLst/>
              <a:rect l="l" t="t" r="r" b="b"/>
              <a:pathLst>
                <a:path w="28612" h="51225" extrusionOk="0">
                  <a:moveTo>
                    <a:pt x="26355" y="1"/>
                  </a:moveTo>
                  <a:lnTo>
                    <a:pt x="18148" y="1472"/>
                  </a:lnTo>
                  <a:cubicBezTo>
                    <a:pt x="19652" y="12753"/>
                    <a:pt x="14747" y="25669"/>
                    <a:pt x="14747" y="25669"/>
                  </a:cubicBezTo>
                  <a:cubicBezTo>
                    <a:pt x="14747" y="25669"/>
                    <a:pt x="10529" y="36884"/>
                    <a:pt x="6965" y="40056"/>
                  </a:cubicBezTo>
                  <a:cubicBezTo>
                    <a:pt x="6409" y="40546"/>
                    <a:pt x="5788" y="41004"/>
                    <a:pt x="5200" y="41462"/>
                  </a:cubicBezTo>
                  <a:cubicBezTo>
                    <a:pt x="4251" y="42214"/>
                    <a:pt x="3336" y="43097"/>
                    <a:pt x="2551" y="44045"/>
                  </a:cubicBezTo>
                  <a:cubicBezTo>
                    <a:pt x="2355" y="44274"/>
                    <a:pt x="2191" y="44568"/>
                    <a:pt x="2159" y="44895"/>
                  </a:cubicBezTo>
                  <a:cubicBezTo>
                    <a:pt x="2175" y="45265"/>
                    <a:pt x="2427" y="45374"/>
                    <a:pt x="2730" y="45374"/>
                  </a:cubicBezTo>
                  <a:cubicBezTo>
                    <a:pt x="3045" y="45374"/>
                    <a:pt x="3414" y="45256"/>
                    <a:pt x="3630" y="45190"/>
                  </a:cubicBezTo>
                  <a:cubicBezTo>
                    <a:pt x="4513" y="44797"/>
                    <a:pt x="5298" y="44307"/>
                    <a:pt x="5984" y="43653"/>
                  </a:cubicBezTo>
                  <a:lnTo>
                    <a:pt x="6311" y="43391"/>
                  </a:lnTo>
                  <a:lnTo>
                    <a:pt x="6311" y="43391"/>
                  </a:lnTo>
                  <a:cubicBezTo>
                    <a:pt x="6311" y="43391"/>
                    <a:pt x="6180" y="45844"/>
                    <a:pt x="3074" y="46857"/>
                  </a:cubicBezTo>
                  <a:cubicBezTo>
                    <a:pt x="1" y="47871"/>
                    <a:pt x="524" y="48459"/>
                    <a:pt x="1178" y="48525"/>
                  </a:cubicBezTo>
                  <a:cubicBezTo>
                    <a:pt x="1178" y="48525"/>
                    <a:pt x="785" y="49473"/>
                    <a:pt x="1930" y="49473"/>
                  </a:cubicBezTo>
                  <a:cubicBezTo>
                    <a:pt x="1930" y="49473"/>
                    <a:pt x="1766" y="50356"/>
                    <a:pt x="2616" y="50356"/>
                  </a:cubicBezTo>
                  <a:cubicBezTo>
                    <a:pt x="2616" y="50356"/>
                    <a:pt x="2387" y="50977"/>
                    <a:pt x="3368" y="51141"/>
                  </a:cubicBezTo>
                  <a:cubicBezTo>
                    <a:pt x="3506" y="51168"/>
                    <a:pt x="3809" y="51224"/>
                    <a:pt x="4255" y="51224"/>
                  </a:cubicBezTo>
                  <a:cubicBezTo>
                    <a:pt x="6986" y="51224"/>
                    <a:pt x="15088" y="49129"/>
                    <a:pt x="23576" y="25603"/>
                  </a:cubicBezTo>
                  <a:cubicBezTo>
                    <a:pt x="23576" y="25603"/>
                    <a:pt x="28611" y="10595"/>
                    <a:pt x="26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4"/>
            <p:cNvSpPr/>
            <p:nvPr/>
          </p:nvSpPr>
          <p:spPr>
            <a:xfrm>
              <a:off x="4940322" y="1803239"/>
              <a:ext cx="858575" cy="1589557"/>
            </a:xfrm>
            <a:custGeom>
              <a:avLst/>
              <a:gdLst/>
              <a:ahLst/>
              <a:cxnLst/>
              <a:rect l="l" t="t" r="r" b="b"/>
              <a:pathLst>
                <a:path w="28612" h="52972" fill="none" extrusionOk="0">
                  <a:moveTo>
                    <a:pt x="18148" y="1472"/>
                  </a:moveTo>
                  <a:cubicBezTo>
                    <a:pt x="19652" y="12753"/>
                    <a:pt x="14747" y="25669"/>
                    <a:pt x="14747" y="25669"/>
                  </a:cubicBezTo>
                  <a:cubicBezTo>
                    <a:pt x="14747" y="25669"/>
                    <a:pt x="10529" y="36884"/>
                    <a:pt x="6965" y="40056"/>
                  </a:cubicBezTo>
                  <a:cubicBezTo>
                    <a:pt x="6409" y="40546"/>
                    <a:pt x="5788" y="41004"/>
                    <a:pt x="5200" y="41462"/>
                  </a:cubicBezTo>
                  <a:cubicBezTo>
                    <a:pt x="4251" y="42214"/>
                    <a:pt x="3336" y="43097"/>
                    <a:pt x="2551" y="44045"/>
                  </a:cubicBezTo>
                  <a:cubicBezTo>
                    <a:pt x="2355" y="44274"/>
                    <a:pt x="2191" y="44568"/>
                    <a:pt x="2159" y="44895"/>
                  </a:cubicBezTo>
                  <a:cubicBezTo>
                    <a:pt x="2191" y="45647"/>
                    <a:pt x="3205" y="45320"/>
                    <a:pt x="3630" y="45190"/>
                  </a:cubicBezTo>
                  <a:cubicBezTo>
                    <a:pt x="4513" y="44797"/>
                    <a:pt x="5298" y="44307"/>
                    <a:pt x="5984" y="43653"/>
                  </a:cubicBezTo>
                  <a:lnTo>
                    <a:pt x="6311" y="43391"/>
                  </a:lnTo>
                  <a:cubicBezTo>
                    <a:pt x="6311" y="43391"/>
                    <a:pt x="6180" y="45844"/>
                    <a:pt x="3074" y="46857"/>
                  </a:cubicBezTo>
                  <a:cubicBezTo>
                    <a:pt x="1" y="47871"/>
                    <a:pt x="524" y="48459"/>
                    <a:pt x="1178" y="48525"/>
                  </a:cubicBezTo>
                  <a:cubicBezTo>
                    <a:pt x="1178" y="48525"/>
                    <a:pt x="785" y="49473"/>
                    <a:pt x="1930" y="49473"/>
                  </a:cubicBezTo>
                  <a:cubicBezTo>
                    <a:pt x="1930" y="49473"/>
                    <a:pt x="1766" y="50356"/>
                    <a:pt x="2616" y="50356"/>
                  </a:cubicBezTo>
                  <a:cubicBezTo>
                    <a:pt x="2616" y="50356"/>
                    <a:pt x="2387" y="50977"/>
                    <a:pt x="3368" y="51141"/>
                  </a:cubicBezTo>
                  <a:cubicBezTo>
                    <a:pt x="4349" y="51337"/>
                    <a:pt x="13701" y="52972"/>
                    <a:pt x="23576" y="25603"/>
                  </a:cubicBezTo>
                  <a:cubicBezTo>
                    <a:pt x="23576" y="25603"/>
                    <a:pt x="28611" y="10595"/>
                    <a:pt x="26355" y="1"/>
                  </a:cubicBezTo>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4"/>
            <p:cNvSpPr/>
            <p:nvPr/>
          </p:nvSpPr>
          <p:spPr>
            <a:xfrm>
              <a:off x="4975641" y="3215182"/>
              <a:ext cx="140345" cy="45311"/>
            </a:xfrm>
            <a:custGeom>
              <a:avLst/>
              <a:gdLst/>
              <a:ahLst/>
              <a:cxnLst/>
              <a:rect l="l" t="t" r="r" b="b"/>
              <a:pathLst>
                <a:path w="4677" h="1510" extrusionOk="0">
                  <a:moveTo>
                    <a:pt x="4676" y="0"/>
                  </a:moveTo>
                  <a:lnTo>
                    <a:pt x="1" y="1505"/>
                  </a:lnTo>
                  <a:cubicBezTo>
                    <a:pt x="94" y="1508"/>
                    <a:pt x="187" y="1510"/>
                    <a:pt x="280" y="1510"/>
                  </a:cubicBezTo>
                  <a:cubicBezTo>
                    <a:pt x="1857" y="1510"/>
                    <a:pt x="3441" y="988"/>
                    <a:pt x="4676" y="0"/>
                  </a:cubicBezTo>
                  <a:close/>
                </a:path>
              </a:pathLst>
            </a:custGeom>
            <a:solidFill>
              <a:srgbClr val="F9E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4"/>
            <p:cNvSpPr/>
            <p:nvPr/>
          </p:nvSpPr>
          <p:spPr>
            <a:xfrm>
              <a:off x="4975641" y="3215182"/>
              <a:ext cx="140345" cy="47112"/>
            </a:xfrm>
            <a:custGeom>
              <a:avLst/>
              <a:gdLst/>
              <a:ahLst/>
              <a:cxnLst/>
              <a:rect l="l" t="t" r="r" b="b"/>
              <a:pathLst>
                <a:path w="4677" h="1570" fill="none" extrusionOk="0">
                  <a:moveTo>
                    <a:pt x="4676" y="0"/>
                  </a:moveTo>
                  <a:cubicBezTo>
                    <a:pt x="3369" y="1047"/>
                    <a:pt x="1668" y="1570"/>
                    <a:pt x="1" y="1505"/>
                  </a:cubicBez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4"/>
            <p:cNvSpPr/>
            <p:nvPr/>
          </p:nvSpPr>
          <p:spPr>
            <a:xfrm>
              <a:off x="4997246" y="3250500"/>
              <a:ext cx="141305" cy="39010"/>
            </a:xfrm>
            <a:custGeom>
              <a:avLst/>
              <a:gdLst/>
              <a:ahLst/>
              <a:cxnLst/>
              <a:rect l="l" t="t" r="r" b="b"/>
              <a:pathLst>
                <a:path w="4709" h="1300" extrusionOk="0">
                  <a:moveTo>
                    <a:pt x="4709" y="1"/>
                  </a:moveTo>
                  <a:lnTo>
                    <a:pt x="0" y="1243"/>
                  </a:lnTo>
                  <a:cubicBezTo>
                    <a:pt x="0" y="1243"/>
                    <a:pt x="357" y="1299"/>
                    <a:pt x="897" y="1299"/>
                  </a:cubicBezTo>
                  <a:cubicBezTo>
                    <a:pt x="1901" y="1299"/>
                    <a:pt x="3540" y="1106"/>
                    <a:pt x="4709" y="1"/>
                  </a:cubicBezTo>
                  <a:close/>
                </a:path>
              </a:pathLst>
            </a:custGeom>
            <a:solidFill>
              <a:srgbClr val="F9E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4"/>
            <p:cNvSpPr/>
            <p:nvPr/>
          </p:nvSpPr>
          <p:spPr>
            <a:xfrm>
              <a:off x="4997246" y="3250500"/>
              <a:ext cx="141305" cy="51043"/>
            </a:xfrm>
            <a:custGeom>
              <a:avLst/>
              <a:gdLst/>
              <a:ahLst/>
              <a:cxnLst/>
              <a:rect l="l" t="t" r="r" b="b"/>
              <a:pathLst>
                <a:path w="4709" h="1701" fill="none" extrusionOk="0">
                  <a:moveTo>
                    <a:pt x="0" y="1243"/>
                  </a:moveTo>
                  <a:cubicBezTo>
                    <a:pt x="0" y="1243"/>
                    <a:pt x="2910" y="1701"/>
                    <a:pt x="4709" y="1"/>
                  </a:cubicBez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4"/>
            <p:cNvSpPr/>
            <p:nvPr/>
          </p:nvSpPr>
          <p:spPr>
            <a:xfrm>
              <a:off x="5017831" y="3276997"/>
              <a:ext cx="143286" cy="38800"/>
            </a:xfrm>
            <a:custGeom>
              <a:avLst/>
              <a:gdLst/>
              <a:ahLst/>
              <a:cxnLst/>
              <a:rect l="l" t="t" r="r" b="b"/>
              <a:pathLst>
                <a:path w="4775" h="1293" extrusionOk="0">
                  <a:moveTo>
                    <a:pt x="4775" y="0"/>
                  </a:moveTo>
                  <a:lnTo>
                    <a:pt x="1" y="1276"/>
                  </a:lnTo>
                  <a:cubicBezTo>
                    <a:pt x="1" y="1276"/>
                    <a:pt x="235" y="1293"/>
                    <a:pt x="603" y="1293"/>
                  </a:cubicBezTo>
                  <a:cubicBezTo>
                    <a:pt x="1684" y="1293"/>
                    <a:pt x="3921" y="1147"/>
                    <a:pt x="4775" y="0"/>
                  </a:cubicBezTo>
                  <a:close/>
                </a:path>
              </a:pathLst>
            </a:custGeom>
            <a:solidFill>
              <a:srgbClr val="F9E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4"/>
            <p:cNvSpPr/>
            <p:nvPr/>
          </p:nvSpPr>
          <p:spPr>
            <a:xfrm>
              <a:off x="5017831" y="3276997"/>
              <a:ext cx="143286" cy="46152"/>
            </a:xfrm>
            <a:custGeom>
              <a:avLst/>
              <a:gdLst/>
              <a:ahLst/>
              <a:cxnLst/>
              <a:rect l="l" t="t" r="r" b="b"/>
              <a:pathLst>
                <a:path w="4775" h="1538" fill="none" extrusionOk="0">
                  <a:moveTo>
                    <a:pt x="1" y="1276"/>
                  </a:moveTo>
                  <a:cubicBezTo>
                    <a:pt x="1" y="1276"/>
                    <a:pt x="3630" y="1537"/>
                    <a:pt x="4775" y="0"/>
                  </a:cubicBez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4"/>
            <p:cNvSpPr/>
            <p:nvPr/>
          </p:nvSpPr>
          <p:spPr>
            <a:xfrm>
              <a:off x="4987434" y="2788355"/>
              <a:ext cx="48102" cy="136414"/>
            </a:xfrm>
            <a:custGeom>
              <a:avLst/>
              <a:gdLst/>
              <a:ahLst/>
              <a:cxnLst/>
              <a:rect l="l" t="t" r="r" b="b"/>
              <a:pathLst>
                <a:path w="1603" h="4546" fill="none" extrusionOk="0">
                  <a:moveTo>
                    <a:pt x="1602" y="1"/>
                  </a:moveTo>
                  <a:lnTo>
                    <a:pt x="0" y="4546"/>
                  </a:lnTo>
                </a:path>
              </a:pathLst>
            </a:custGeom>
            <a:solidFill>
              <a:schemeClr val="lt1"/>
            </a:solidFill>
            <a:ln w="7350" cap="flat" cmpd="sng">
              <a:solidFill>
                <a:srgbClr val="FFFFFF"/>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4"/>
            <p:cNvSpPr/>
            <p:nvPr/>
          </p:nvSpPr>
          <p:spPr>
            <a:xfrm>
              <a:off x="5268034" y="1119368"/>
              <a:ext cx="75589" cy="146227"/>
            </a:xfrm>
            <a:custGeom>
              <a:avLst/>
              <a:gdLst/>
              <a:ahLst/>
              <a:cxnLst/>
              <a:rect l="l" t="t" r="r" b="b"/>
              <a:pathLst>
                <a:path w="2519" h="4873" fill="none" extrusionOk="0">
                  <a:moveTo>
                    <a:pt x="1145" y="0"/>
                  </a:moveTo>
                  <a:cubicBezTo>
                    <a:pt x="491" y="33"/>
                    <a:pt x="1" y="1144"/>
                    <a:pt x="66" y="2485"/>
                  </a:cubicBezTo>
                  <a:cubicBezTo>
                    <a:pt x="132" y="3826"/>
                    <a:pt x="720" y="4872"/>
                    <a:pt x="1374" y="4872"/>
                  </a:cubicBezTo>
                  <a:cubicBezTo>
                    <a:pt x="2028" y="4839"/>
                    <a:pt x="2518" y="3728"/>
                    <a:pt x="2453" y="2387"/>
                  </a:cubicBezTo>
                  <a:cubicBezTo>
                    <a:pt x="2420" y="2027"/>
                    <a:pt x="2355" y="1635"/>
                    <a:pt x="2257" y="1308"/>
                  </a:cubicBezTo>
                </a:path>
              </a:pathLst>
            </a:custGeom>
            <a:noFill/>
            <a:ln w="7350" cap="flat" cmpd="sng">
              <a:solidFill>
                <a:schemeClr val="l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34"/>
          <p:cNvGrpSpPr/>
          <p:nvPr/>
        </p:nvGrpSpPr>
        <p:grpSpPr>
          <a:xfrm>
            <a:off x="6965197" y="1299490"/>
            <a:ext cx="205575" cy="205575"/>
            <a:chOff x="5537425" y="1141100"/>
            <a:chExt cx="94700" cy="94700"/>
          </a:xfrm>
        </p:grpSpPr>
        <p:sp>
          <p:nvSpPr>
            <p:cNvPr id="1321" name="Google Shape;1321;p34"/>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4"/>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4"/>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4"/>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8"/>
        <p:cNvGrpSpPr/>
        <p:nvPr/>
      </p:nvGrpSpPr>
      <p:grpSpPr>
        <a:xfrm>
          <a:off x="0" y="0"/>
          <a:ext cx="0" cy="0"/>
          <a:chOff x="0" y="0"/>
          <a:chExt cx="0" cy="0"/>
        </a:xfrm>
      </p:grpSpPr>
      <p:sp>
        <p:nvSpPr>
          <p:cNvPr id="1329" name="Google Shape;1329;p35"/>
          <p:cNvSpPr txBox="1">
            <a:spLocks noGrp="1"/>
          </p:cNvSpPr>
          <p:nvPr>
            <p:ph type="title" idx="4"/>
          </p:nvPr>
        </p:nvSpPr>
        <p:spPr>
          <a:xfrm>
            <a:off x="6031074" y="2785550"/>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socializar</a:t>
            </a:r>
            <a:endParaRPr dirty="0"/>
          </a:p>
        </p:txBody>
      </p:sp>
      <p:sp>
        <p:nvSpPr>
          <p:cNvPr id="1330" name="Google Shape;1330;p35"/>
          <p:cNvSpPr txBox="1">
            <a:spLocks noGrp="1"/>
          </p:cNvSpPr>
          <p:nvPr>
            <p:ph type="title" idx="6"/>
          </p:nvPr>
        </p:nvSpPr>
        <p:spPr>
          <a:xfrm>
            <a:off x="713225" y="368825"/>
            <a:ext cx="7704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N</a:t>
            </a:r>
            <a:r>
              <a:rPr lang="en" dirty="0"/>
              <a:t>ossos  </a:t>
            </a:r>
            <a:r>
              <a:rPr lang="en" dirty="0">
                <a:solidFill>
                  <a:schemeClr val="dk2"/>
                </a:solidFill>
              </a:rPr>
              <a:t>valores</a:t>
            </a:r>
            <a:endParaRPr dirty="0">
              <a:solidFill>
                <a:schemeClr val="dk2"/>
              </a:solidFill>
            </a:endParaRPr>
          </a:p>
        </p:txBody>
      </p:sp>
      <p:sp>
        <p:nvSpPr>
          <p:cNvPr id="1331" name="Google Shape;1331;p35"/>
          <p:cNvSpPr txBox="1">
            <a:spLocks noGrp="1"/>
          </p:cNvSpPr>
          <p:nvPr>
            <p:ph type="title"/>
          </p:nvPr>
        </p:nvSpPr>
        <p:spPr>
          <a:xfrm>
            <a:off x="937626" y="2785550"/>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Ajudar</a:t>
            </a:r>
            <a:endParaRPr dirty="0"/>
          </a:p>
        </p:txBody>
      </p:sp>
      <p:sp>
        <p:nvSpPr>
          <p:cNvPr id="1332" name="Google Shape;1332;p35"/>
          <p:cNvSpPr txBox="1">
            <a:spLocks noGrp="1"/>
          </p:cNvSpPr>
          <p:nvPr>
            <p:ph type="subTitle" idx="1"/>
          </p:nvPr>
        </p:nvSpPr>
        <p:spPr>
          <a:xfrm>
            <a:off x="937626" y="3408325"/>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N</a:t>
            </a:r>
            <a:r>
              <a:rPr lang="en" dirty="0"/>
              <a:t>ós do busca pet priorizamos a ajuda em nossa plataforma.</a:t>
            </a:r>
            <a:endParaRPr dirty="0"/>
          </a:p>
        </p:txBody>
      </p:sp>
      <p:sp>
        <p:nvSpPr>
          <p:cNvPr id="1333" name="Google Shape;1333;p35"/>
          <p:cNvSpPr txBox="1">
            <a:spLocks noGrp="1"/>
          </p:cNvSpPr>
          <p:nvPr>
            <p:ph type="title" idx="2"/>
          </p:nvPr>
        </p:nvSpPr>
        <p:spPr>
          <a:xfrm>
            <a:off x="3484350" y="2785550"/>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P</a:t>
            </a:r>
            <a:r>
              <a:rPr lang="en" dirty="0"/>
              <a:t>roporcionar a segurança</a:t>
            </a:r>
            <a:endParaRPr dirty="0"/>
          </a:p>
        </p:txBody>
      </p:sp>
      <p:sp>
        <p:nvSpPr>
          <p:cNvPr id="1334" name="Google Shape;1334;p35"/>
          <p:cNvSpPr txBox="1">
            <a:spLocks noGrp="1"/>
          </p:cNvSpPr>
          <p:nvPr>
            <p:ph type="subTitle" idx="3"/>
          </p:nvPr>
        </p:nvSpPr>
        <p:spPr>
          <a:xfrm>
            <a:off x="3484350" y="3513602"/>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B</a:t>
            </a:r>
            <a:r>
              <a:rPr lang="en" dirty="0"/>
              <a:t>uscamos priorizar a segurança dos animais, podendo lhes fornecer o melhor desse mundo.</a:t>
            </a:r>
            <a:endParaRPr dirty="0"/>
          </a:p>
        </p:txBody>
      </p:sp>
      <p:sp>
        <p:nvSpPr>
          <p:cNvPr id="1335" name="Google Shape;1335;p35"/>
          <p:cNvSpPr txBox="1">
            <a:spLocks noGrp="1"/>
          </p:cNvSpPr>
          <p:nvPr>
            <p:ph type="subTitle" idx="5"/>
          </p:nvPr>
        </p:nvSpPr>
        <p:spPr>
          <a:xfrm>
            <a:off x="6031074" y="3408325"/>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Buscamos formar um rede de apoio, não so para proteger mas para compartilhar experiências entre os animais e donos.</a:t>
            </a:r>
            <a:endParaRPr dirty="0"/>
          </a:p>
        </p:txBody>
      </p:sp>
      <p:grpSp>
        <p:nvGrpSpPr>
          <p:cNvPr id="1336" name="Google Shape;1336;p35"/>
          <p:cNvGrpSpPr/>
          <p:nvPr/>
        </p:nvGrpSpPr>
        <p:grpSpPr>
          <a:xfrm>
            <a:off x="1740273" y="1867964"/>
            <a:ext cx="570008" cy="703939"/>
            <a:chOff x="2522463" y="2691975"/>
            <a:chExt cx="375425" cy="463575"/>
          </a:xfrm>
        </p:grpSpPr>
        <p:sp>
          <p:nvSpPr>
            <p:cNvPr id="1337" name="Google Shape;1337;p35"/>
            <p:cNvSpPr/>
            <p:nvPr/>
          </p:nvSpPr>
          <p:spPr>
            <a:xfrm>
              <a:off x="2601863" y="2753275"/>
              <a:ext cx="217200" cy="72425"/>
            </a:xfrm>
            <a:custGeom>
              <a:avLst/>
              <a:gdLst/>
              <a:ahLst/>
              <a:cxnLst/>
              <a:rect l="l" t="t" r="r" b="b"/>
              <a:pathLst>
                <a:path w="8688" h="2897" extrusionOk="0">
                  <a:moveTo>
                    <a:pt x="0" y="0"/>
                  </a:moveTo>
                  <a:lnTo>
                    <a:pt x="0" y="2896"/>
                  </a:lnTo>
                  <a:lnTo>
                    <a:pt x="8688" y="2896"/>
                  </a:lnTo>
                  <a:lnTo>
                    <a:pt x="86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5"/>
            <p:cNvSpPr/>
            <p:nvPr/>
          </p:nvSpPr>
          <p:spPr>
            <a:xfrm>
              <a:off x="2601863" y="2753275"/>
              <a:ext cx="83500" cy="72425"/>
            </a:xfrm>
            <a:custGeom>
              <a:avLst/>
              <a:gdLst/>
              <a:ahLst/>
              <a:cxnLst/>
              <a:rect l="l" t="t" r="r" b="b"/>
              <a:pathLst>
                <a:path w="3340" h="2897" extrusionOk="0">
                  <a:moveTo>
                    <a:pt x="0" y="0"/>
                  </a:moveTo>
                  <a:lnTo>
                    <a:pt x="0" y="2896"/>
                  </a:lnTo>
                  <a:lnTo>
                    <a:pt x="3340" y="2896"/>
                  </a:lnTo>
                  <a:lnTo>
                    <a:pt x="33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5"/>
            <p:cNvSpPr/>
            <p:nvPr/>
          </p:nvSpPr>
          <p:spPr>
            <a:xfrm>
              <a:off x="2529463" y="2807575"/>
              <a:ext cx="362000" cy="340975"/>
            </a:xfrm>
            <a:custGeom>
              <a:avLst/>
              <a:gdLst/>
              <a:ahLst/>
              <a:cxnLst/>
              <a:rect l="l" t="t" r="r" b="b"/>
              <a:pathLst>
                <a:path w="14480" h="13639" extrusionOk="0">
                  <a:moveTo>
                    <a:pt x="2172" y="0"/>
                  </a:moveTo>
                  <a:cubicBezTo>
                    <a:pt x="958" y="0"/>
                    <a:pt x="0" y="958"/>
                    <a:pt x="0" y="2172"/>
                  </a:cubicBezTo>
                  <a:lnTo>
                    <a:pt x="0" y="11467"/>
                  </a:lnTo>
                  <a:cubicBezTo>
                    <a:pt x="0" y="12658"/>
                    <a:pt x="958" y="13638"/>
                    <a:pt x="2172" y="13638"/>
                  </a:cubicBezTo>
                  <a:lnTo>
                    <a:pt x="12308" y="13638"/>
                  </a:lnTo>
                  <a:cubicBezTo>
                    <a:pt x="13499" y="13638"/>
                    <a:pt x="14479" y="12658"/>
                    <a:pt x="14479" y="11467"/>
                  </a:cubicBezTo>
                  <a:lnTo>
                    <a:pt x="14479" y="2172"/>
                  </a:lnTo>
                  <a:cubicBezTo>
                    <a:pt x="14479" y="958"/>
                    <a:pt x="13499" y="0"/>
                    <a:pt x="12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5"/>
            <p:cNvSpPr/>
            <p:nvPr/>
          </p:nvSpPr>
          <p:spPr>
            <a:xfrm>
              <a:off x="2528888" y="2807575"/>
              <a:ext cx="144800" cy="340975"/>
            </a:xfrm>
            <a:custGeom>
              <a:avLst/>
              <a:gdLst/>
              <a:ahLst/>
              <a:cxnLst/>
              <a:rect l="l" t="t" r="r" b="b"/>
              <a:pathLst>
                <a:path w="5792" h="13639" extrusionOk="0">
                  <a:moveTo>
                    <a:pt x="2172" y="0"/>
                  </a:moveTo>
                  <a:cubicBezTo>
                    <a:pt x="981" y="0"/>
                    <a:pt x="0" y="958"/>
                    <a:pt x="0" y="2172"/>
                  </a:cubicBezTo>
                  <a:lnTo>
                    <a:pt x="0" y="11467"/>
                  </a:lnTo>
                  <a:cubicBezTo>
                    <a:pt x="0" y="12658"/>
                    <a:pt x="981" y="13638"/>
                    <a:pt x="2172" y="13638"/>
                  </a:cubicBezTo>
                  <a:lnTo>
                    <a:pt x="5792" y="13638"/>
                  </a:lnTo>
                  <a:cubicBezTo>
                    <a:pt x="4601" y="13638"/>
                    <a:pt x="3620" y="12658"/>
                    <a:pt x="3620" y="11467"/>
                  </a:cubicBezTo>
                  <a:lnTo>
                    <a:pt x="3620" y="2172"/>
                  </a:lnTo>
                  <a:cubicBezTo>
                    <a:pt x="3620" y="958"/>
                    <a:pt x="4601" y="0"/>
                    <a:pt x="57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5"/>
            <p:cNvSpPr/>
            <p:nvPr/>
          </p:nvSpPr>
          <p:spPr>
            <a:xfrm>
              <a:off x="2583763" y="2698400"/>
              <a:ext cx="253400" cy="73000"/>
            </a:xfrm>
            <a:custGeom>
              <a:avLst/>
              <a:gdLst/>
              <a:ahLst/>
              <a:cxnLst/>
              <a:rect l="l" t="t" r="r" b="b"/>
              <a:pathLst>
                <a:path w="10136" h="2920" extrusionOk="0">
                  <a:moveTo>
                    <a:pt x="724" y="0"/>
                  </a:moveTo>
                  <a:cubicBezTo>
                    <a:pt x="327" y="0"/>
                    <a:pt x="0" y="327"/>
                    <a:pt x="0" y="724"/>
                  </a:cubicBezTo>
                  <a:lnTo>
                    <a:pt x="0" y="2195"/>
                  </a:lnTo>
                  <a:cubicBezTo>
                    <a:pt x="0" y="2592"/>
                    <a:pt x="327" y="2919"/>
                    <a:pt x="724" y="2919"/>
                  </a:cubicBezTo>
                  <a:lnTo>
                    <a:pt x="9412" y="2919"/>
                  </a:lnTo>
                  <a:cubicBezTo>
                    <a:pt x="9809" y="2919"/>
                    <a:pt x="10136" y="2592"/>
                    <a:pt x="10136" y="2195"/>
                  </a:cubicBezTo>
                  <a:lnTo>
                    <a:pt x="10136" y="724"/>
                  </a:lnTo>
                  <a:cubicBezTo>
                    <a:pt x="10136" y="327"/>
                    <a:pt x="9809" y="0"/>
                    <a:pt x="94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5"/>
            <p:cNvSpPr/>
            <p:nvPr/>
          </p:nvSpPr>
          <p:spPr>
            <a:xfrm>
              <a:off x="2583763" y="2698400"/>
              <a:ext cx="90525" cy="73000"/>
            </a:xfrm>
            <a:custGeom>
              <a:avLst/>
              <a:gdLst/>
              <a:ahLst/>
              <a:cxnLst/>
              <a:rect l="l" t="t" r="r" b="b"/>
              <a:pathLst>
                <a:path w="3621" h="2920" extrusionOk="0">
                  <a:moveTo>
                    <a:pt x="724" y="0"/>
                  </a:moveTo>
                  <a:cubicBezTo>
                    <a:pt x="327" y="0"/>
                    <a:pt x="0" y="327"/>
                    <a:pt x="0" y="724"/>
                  </a:cubicBezTo>
                  <a:lnTo>
                    <a:pt x="0" y="2195"/>
                  </a:lnTo>
                  <a:cubicBezTo>
                    <a:pt x="0" y="2592"/>
                    <a:pt x="327" y="2919"/>
                    <a:pt x="724" y="2919"/>
                  </a:cubicBezTo>
                  <a:lnTo>
                    <a:pt x="3620" y="2919"/>
                  </a:lnTo>
                  <a:cubicBezTo>
                    <a:pt x="3223" y="2896"/>
                    <a:pt x="2896" y="2592"/>
                    <a:pt x="2896" y="2195"/>
                  </a:cubicBezTo>
                  <a:lnTo>
                    <a:pt x="2896" y="724"/>
                  </a:lnTo>
                  <a:cubicBezTo>
                    <a:pt x="2896" y="327"/>
                    <a:pt x="3223" y="0"/>
                    <a:pt x="3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5"/>
            <p:cNvSpPr/>
            <p:nvPr/>
          </p:nvSpPr>
          <p:spPr>
            <a:xfrm>
              <a:off x="2594863" y="2862450"/>
              <a:ext cx="296600" cy="231225"/>
            </a:xfrm>
            <a:custGeom>
              <a:avLst/>
              <a:gdLst/>
              <a:ahLst/>
              <a:cxnLst/>
              <a:rect l="l" t="t" r="r" b="b"/>
              <a:pathLst>
                <a:path w="11864" h="9249" extrusionOk="0">
                  <a:moveTo>
                    <a:pt x="4624" y="0"/>
                  </a:moveTo>
                  <a:cubicBezTo>
                    <a:pt x="2055" y="0"/>
                    <a:pt x="0" y="2079"/>
                    <a:pt x="0" y="4624"/>
                  </a:cubicBezTo>
                  <a:cubicBezTo>
                    <a:pt x="0" y="7170"/>
                    <a:pt x="2055" y="9248"/>
                    <a:pt x="4624" y="9248"/>
                  </a:cubicBezTo>
                  <a:lnTo>
                    <a:pt x="11863" y="9248"/>
                  </a:lnTo>
                  <a:lnTo>
                    <a:pt x="1186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5"/>
            <p:cNvSpPr/>
            <p:nvPr/>
          </p:nvSpPr>
          <p:spPr>
            <a:xfrm>
              <a:off x="2594863" y="2862450"/>
              <a:ext cx="213700" cy="231225"/>
            </a:xfrm>
            <a:custGeom>
              <a:avLst/>
              <a:gdLst/>
              <a:ahLst/>
              <a:cxnLst/>
              <a:rect l="l" t="t" r="r" b="b"/>
              <a:pathLst>
                <a:path w="8548" h="9249" extrusionOk="0">
                  <a:moveTo>
                    <a:pt x="4624" y="0"/>
                  </a:moveTo>
                  <a:cubicBezTo>
                    <a:pt x="2055" y="0"/>
                    <a:pt x="0" y="2079"/>
                    <a:pt x="0" y="4624"/>
                  </a:cubicBezTo>
                  <a:cubicBezTo>
                    <a:pt x="0" y="7170"/>
                    <a:pt x="2055" y="9248"/>
                    <a:pt x="4624" y="9248"/>
                  </a:cubicBezTo>
                  <a:lnTo>
                    <a:pt x="8547" y="9248"/>
                  </a:lnTo>
                  <a:cubicBezTo>
                    <a:pt x="6002" y="9248"/>
                    <a:pt x="3923" y="7170"/>
                    <a:pt x="3923" y="4624"/>
                  </a:cubicBezTo>
                  <a:cubicBezTo>
                    <a:pt x="3947" y="2079"/>
                    <a:pt x="6002" y="0"/>
                    <a:pt x="8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5"/>
            <p:cNvSpPr/>
            <p:nvPr/>
          </p:nvSpPr>
          <p:spPr>
            <a:xfrm>
              <a:off x="2657913" y="2982275"/>
              <a:ext cx="104525" cy="63525"/>
            </a:xfrm>
            <a:custGeom>
              <a:avLst/>
              <a:gdLst/>
              <a:ahLst/>
              <a:cxnLst/>
              <a:rect l="l" t="t" r="r" b="b"/>
              <a:pathLst>
                <a:path w="4181" h="2541" extrusionOk="0">
                  <a:moveTo>
                    <a:pt x="2099" y="1"/>
                  </a:moveTo>
                  <a:cubicBezTo>
                    <a:pt x="1676" y="1"/>
                    <a:pt x="1250" y="240"/>
                    <a:pt x="1074" y="719"/>
                  </a:cubicBezTo>
                  <a:cubicBezTo>
                    <a:pt x="1004" y="906"/>
                    <a:pt x="864" y="1069"/>
                    <a:pt x="677" y="1162"/>
                  </a:cubicBezTo>
                  <a:cubicBezTo>
                    <a:pt x="0" y="1513"/>
                    <a:pt x="234" y="2540"/>
                    <a:pt x="1004" y="2540"/>
                  </a:cubicBezTo>
                  <a:lnTo>
                    <a:pt x="3176" y="2540"/>
                  </a:lnTo>
                  <a:cubicBezTo>
                    <a:pt x="3947" y="2540"/>
                    <a:pt x="4180" y="1513"/>
                    <a:pt x="3503" y="1162"/>
                  </a:cubicBezTo>
                  <a:cubicBezTo>
                    <a:pt x="3316" y="1069"/>
                    <a:pt x="3176" y="906"/>
                    <a:pt x="3106" y="719"/>
                  </a:cubicBezTo>
                  <a:cubicBezTo>
                    <a:pt x="2943" y="240"/>
                    <a:pt x="2522" y="1"/>
                    <a:pt x="20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5"/>
            <p:cNvSpPr/>
            <p:nvPr/>
          </p:nvSpPr>
          <p:spPr>
            <a:xfrm>
              <a:off x="2642138" y="2932500"/>
              <a:ext cx="36225" cy="54325"/>
            </a:xfrm>
            <a:custGeom>
              <a:avLst/>
              <a:gdLst/>
              <a:ahLst/>
              <a:cxnLst/>
              <a:rect l="l" t="t" r="r" b="b"/>
              <a:pathLst>
                <a:path w="1449" h="2173" extrusionOk="0">
                  <a:moveTo>
                    <a:pt x="725" y="1"/>
                  </a:moveTo>
                  <a:cubicBezTo>
                    <a:pt x="328" y="1"/>
                    <a:pt x="1" y="491"/>
                    <a:pt x="1" y="1098"/>
                  </a:cubicBezTo>
                  <a:cubicBezTo>
                    <a:pt x="1" y="1706"/>
                    <a:pt x="328" y="2173"/>
                    <a:pt x="725" y="2173"/>
                  </a:cubicBezTo>
                  <a:cubicBezTo>
                    <a:pt x="1122" y="2173"/>
                    <a:pt x="1449" y="1706"/>
                    <a:pt x="1449" y="1098"/>
                  </a:cubicBezTo>
                  <a:cubicBezTo>
                    <a:pt x="1449" y="491"/>
                    <a:pt x="1122" y="1"/>
                    <a:pt x="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5"/>
            <p:cNvSpPr/>
            <p:nvPr/>
          </p:nvSpPr>
          <p:spPr>
            <a:xfrm>
              <a:off x="2642138" y="2932500"/>
              <a:ext cx="27475" cy="54325"/>
            </a:xfrm>
            <a:custGeom>
              <a:avLst/>
              <a:gdLst/>
              <a:ahLst/>
              <a:cxnLst/>
              <a:rect l="l" t="t" r="r" b="b"/>
              <a:pathLst>
                <a:path w="1099" h="2173" extrusionOk="0">
                  <a:moveTo>
                    <a:pt x="725" y="1"/>
                  </a:moveTo>
                  <a:cubicBezTo>
                    <a:pt x="328" y="1"/>
                    <a:pt x="1" y="491"/>
                    <a:pt x="1" y="1098"/>
                  </a:cubicBezTo>
                  <a:cubicBezTo>
                    <a:pt x="1" y="1706"/>
                    <a:pt x="328" y="2173"/>
                    <a:pt x="725" y="2173"/>
                  </a:cubicBezTo>
                  <a:cubicBezTo>
                    <a:pt x="865" y="2173"/>
                    <a:pt x="1005" y="2126"/>
                    <a:pt x="1098" y="2033"/>
                  </a:cubicBezTo>
                  <a:cubicBezTo>
                    <a:pt x="841" y="1776"/>
                    <a:pt x="725" y="1449"/>
                    <a:pt x="725" y="1098"/>
                  </a:cubicBezTo>
                  <a:cubicBezTo>
                    <a:pt x="725" y="748"/>
                    <a:pt x="841" y="398"/>
                    <a:pt x="1098" y="164"/>
                  </a:cubicBezTo>
                  <a:cubicBezTo>
                    <a:pt x="1005" y="71"/>
                    <a:pt x="865" y="24"/>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5"/>
            <p:cNvSpPr/>
            <p:nvPr/>
          </p:nvSpPr>
          <p:spPr>
            <a:xfrm>
              <a:off x="2741988" y="2932500"/>
              <a:ext cx="36200" cy="54325"/>
            </a:xfrm>
            <a:custGeom>
              <a:avLst/>
              <a:gdLst/>
              <a:ahLst/>
              <a:cxnLst/>
              <a:rect l="l" t="t" r="r" b="b"/>
              <a:pathLst>
                <a:path w="1448" h="2173" extrusionOk="0">
                  <a:moveTo>
                    <a:pt x="724" y="1"/>
                  </a:moveTo>
                  <a:cubicBezTo>
                    <a:pt x="327" y="1"/>
                    <a:pt x="0" y="491"/>
                    <a:pt x="0" y="1098"/>
                  </a:cubicBezTo>
                  <a:cubicBezTo>
                    <a:pt x="0" y="1706"/>
                    <a:pt x="327" y="2173"/>
                    <a:pt x="724" y="2173"/>
                  </a:cubicBezTo>
                  <a:cubicBezTo>
                    <a:pt x="1121" y="2173"/>
                    <a:pt x="1448" y="1706"/>
                    <a:pt x="1448" y="1098"/>
                  </a:cubicBezTo>
                  <a:cubicBezTo>
                    <a:pt x="1448" y="491"/>
                    <a:pt x="1121"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5"/>
            <p:cNvSpPr/>
            <p:nvPr/>
          </p:nvSpPr>
          <p:spPr>
            <a:xfrm>
              <a:off x="2741988" y="2932500"/>
              <a:ext cx="27450" cy="54325"/>
            </a:xfrm>
            <a:custGeom>
              <a:avLst/>
              <a:gdLst/>
              <a:ahLst/>
              <a:cxnLst/>
              <a:rect l="l" t="t" r="r" b="b"/>
              <a:pathLst>
                <a:path w="1098" h="2173" extrusionOk="0">
                  <a:moveTo>
                    <a:pt x="724" y="1"/>
                  </a:moveTo>
                  <a:cubicBezTo>
                    <a:pt x="327" y="1"/>
                    <a:pt x="0" y="491"/>
                    <a:pt x="0" y="1098"/>
                  </a:cubicBezTo>
                  <a:cubicBezTo>
                    <a:pt x="0" y="1706"/>
                    <a:pt x="327" y="2173"/>
                    <a:pt x="724" y="2173"/>
                  </a:cubicBezTo>
                  <a:cubicBezTo>
                    <a:pt x="864" y="2173"/>
                    <a:pt x="981" y="2126"/>
                    <a:pt x="1098" y="2033"/>
                  </a:cubicBezTo>
                  <a:cubicBezTo>
                    <a:pt x="841" y="1776"/>
                    <a:pt x="701" y="1449"/>
                    <a:pt x="724" y="1098"/>
                  </a:cubicBezTo>
                  <a:cubicBezTo>
                    <a:pt x="701" y="748"/>
                    <a:pt x="841" y="398"/>
                    <a:pt x="1098" y="164"/>
                  </a:cubicBezTo>
                  <a:cubicBezTo>
                    <a:pt x="981" y="71"/>
                    <a:pt x="864" y="24"/>
                    <a:pt x="7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5"/>
            <p:cNvSpPr/>
            <p:nvPr/>
          </p:nvSpPr>
          <p:spPr>
            <a:xfrm>
              <a:off x="2692363" y="2900975"/>
              <a:ext cx="36200" cy="54325"/>
            </a:xfrm>
            <a:custGeom>
              <a:avLst/>
              <a:gdLst/>
              <a:ahLst/>
              <a:cxnLst/>
              <a:rect l="l" t="t" r="r" b="b"/>
              <a:pathLst>
                <a:path w="1448" h="2173" extrusionOk="0">
                  <a:moveTo>
                    <a:pt x="724" y="1"/>
                  </a:moveTo>
                  <a:cubicBezTo>
                    <a:pt x="327" y="1"/>
                    <a:pt x="0" y="491"/>
                    <a:pt x="0" y="1098"/>
                  </a:cubicBezTo>
                  <a:cubicBezTo>
                    <a:pt x="0" y="1682"/>
                    <a:pt x="327" y="2173"/>
                    <a:pt x="724" y="2173"/>
                  </a:cubicBezTo>
                  <a:cubicBezTo>
                    <a:pt x="1121" y="2173"/>
                    <a:pt x="1448" y="1682"/>
                    <a:pt x="1448" y="1098"/>
                  </a:cubicBezTo>
                  <a:cubicBezTo>
                    <a:pt x="1448" y="491"/>
                    <a:pt x="1121"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5"/>
            <p:cNvSpPr/>
            <p:nvPr/>
          </p:nvSpPr>
          <p:spPr>
            <a:xfrm>
              <a:off x="2692363" y="2900975"/>
              <a:ext cx="26875" cy="54325"/>
            </a:xfrm>
            <a:custGeom>
              <a:avLst/>
              <a:gdLst/>
              <a:ahLst/>
              <a:cxnLst/>
              <a:rect l="l" t="t" r="r" b="b"/>
              <a:pathLst>
                <a:path w="1075" h="2173" extrusionOk="0">
                  <a:moveTo>
                    <a:pt x="724" y="1"/>
                  </a:moveTo>
                  <a:cubicBezTo>
                    <a:pt x="304" y="1"/>
                    <a:pt x="0" y="491"/>
                    <a:pt x="0" y="1098"/>
                  </a:cubicBezTo>
                  <a:cubicBezTo>
                    <a:pt x="0" y="1682"/>
                    <a:pt x="327" y="2173"/>
                    <a:pt x="724" y="2173"/>
                  </a:cubicBezTo>
                  <a:cubicBezTo>
                    <a:pt x="841" y="2173"/>
                    <a:pt x="981" y="2126"/>
                    <a:pt x="1074" y="2032"/>
                  </a:cubicBezTo>
                  <a:cubicBezTo>
                    <a:pt x="841" y="1776"/>
                    <a:pt x="701" y="1449"/>
                    <a:pt x="724" y="1098"/>
                  </a:cubicBezTo>
                  <a:cubicBezTo>
                    <a:pt x="701" y="748"/>
                    <a:pt x="841" y="398"/>
                    <a:pt x="1074" y="141"/>
                  </a:cubicBezTo>
                  <a:cubicBezTo>
                    <a:pt x="981" y="47"/>
                    <a:pt x="841" y="1"/>
                    <a:pt x="7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5"/>
            <p:cNvSpPr/>
            <p:nvPr/>
          </p:nvSpPr>
          <p:spPr>
            <a:xfrm>
              <a:off x="2657913" y="2982550"/>
              <a:ext cx="97525" cy="63250"/>
            </a:xfrm>
            <a:custGeom>
              <a:avLst/>
              <a:gdLst/>
              <a:ahLst/>
              <a:cxnLst/>
              <a:rect l="l" t="t" r="r" b="b"/>
              <a:pathLst>
                <a:path w="3901" h="2530" extrusionOk="0">
                  <a:moveTo>
                    <a:pt x="2093" y="1"/>
                  </a:moveTo>
                  <a:cubicBezTo>
                    <a:pt x="1656" y="1"/>
                    <a:pt x="1243" y="269"/>
                    <a:pt x="1074" y="708"/>
                  </a:cubicBezTo>
                  <a:cubicBezTo>
                    <a:pt x="1004" y="895"/>
                    <a:pt x="864" y="1058"/>
                    <a:pt x="677" y="1151"/>
                  </a:cubicBezTo>
                  <a:cubicBezTo>
                    <a:pt x="0" y="1502"/>
                    <a:pt x="234" y="2529"/>
                    <a:pt x="1004" y="2529"/>
                  </a:cubicBezTo>
                  <a:lnTo>
                    <a:pt x="3176" y="2529"/>
                  </a:lnTo>
                  <a:cubicBezTo>
                    <a:pt x="3550" y="2529"/>
                    <a:pt x="3853" y="2249"/>
                    <a:pt x="3900" y="1899"/>
                  </a:cubicBezTo>
                  <a:lnTo>
                    <a:pt x="3059" y="1899"/>
                  </a:lnTo>
                  <a:cubicBezTo>
                    <a:pt x="2055" y="1899"/>
                    <a:pt x="1728" y="591"/>
                    <a:pt x="2592" y="124"/>
                  </a:cubicBezTo>
                  <a:cubicBezTo>
                    <a:pt x="2431" y="40"/>
                    <a:pt x="2260" y="1"/>
                    <a:pt x="2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5"/>
            <p:cNvSpPr/>
            <p:nvPr/>
          </p:nvSpPr>
          <p:spPr>
            <a:xfrm>
              <a:off x="2522463" y="2691975"/>
              <a:ext cx="375425" cy="463575"/>
            </a:xfrm>
            <a:custGeom>
              <a:avLst/>
              <a:gdLst/>
              <a:ahLst/>
              <a:cxnLst/>
              <a:rect l="l" t="t" r="r" b="b"/>
              <a:pathLst>
                <a:path w="15017" h="18543" extrusionOk="0">
                  <a:moveTo>
                    <a:pt x="4204" y="537"/>
                  </a:moveTo>
                  <a:lnTo>
                    <a:pt x="4204" y="2873"/>
                  </a:lnTo>
                  <a:lnTo>
                    <a:pt x="3176" y="2873"/>
                  </a:lnTo>
                  <a:cubicBezTo>
                    <a:pt x="2919" y="2873"/>
                    <a:pt x="2733" y="2686"/>
                    <a:pt x="2709" y="2452"/>
                  </a:cubicBezTo>
                  <a:lnTo>
                    <a:pt x="2709" y="981"/>
                  </a:lnTo>
                  <a:cubicBezTo>
                    <a:pt x="2709" y="724"/>
                    <a:pt x="2919" y="537"/>
                    <a:pt x="3176" y="537"/>
                  </a:cubicBezTo>
                  <a:close/>
                  <a:moveTo>
                    <a:pt x="6212" y="537"/>
                  </a:moveTo>
                  <a:lnTo>
                    <a:pt x="6212" y="2896"/>
                  </a:lnTo>
                  <a:lnTo>
                    <a:pt x="4741" y="2896"/>
                  </a:lnTo>
                  <a:lnTo>
                    <a:pt x="4741" y="537"/>
                  </a:lnTo>
                  <a:close/>
                  <a:moveTo>
                    <a:pt x="8267" y="537"/>
                  </a:moveTo>
                  <a:lnTo>
                    <a:pt x="8267" y="2896"/>
                  </a:lnTo>
                  <a:lnTo>
                    <a:pt x="6773" y="2896"/>
                  </a:lnTo>
                  <a:lnTo>
                    <a:pt x="6773" y="537"/>
                  </a:lnTo>
                  <a:close/>
                  <a:moveTo>
                    <a:pt x="10276" y="537"/>
                  </a:moveTo>
                  <a:lnTo>
                    <a:pt x="10276" y="2896"/>
                  </a:lnTo>
                  <a:lnTo>
                    <a:pt x="8804" y="2896"/>
                  </a:lnTo>
                  <a:lnTo>
                    <a:pt x="8804" y="537"/>
                  </a:lnTo>
                  <a:close/>
                  <a:moveTo>
                    <a:pt x="11864" y="561"/>
                  </a:moveTo>
                  <a:cubicBezTo>
                    <a:pt x="12097" y="561"/>
                    <a:pt x="12307" y="748"/>
                    <a:pt x="12307" y="1004"/>
                  </a:cubicBezTo>
                  <a:lnTo>
                    <a:pt x="12307" y="2452"/>
                  </a:lnTo>
                  <a:cubicBezTo>
                    <a:pt x="12307" y="2709"/>
                    <a:pt x="12097" y="2919"/>
                    <a:pt x="11864" y="2919"/>
                  </a:cubicBezTo>
                  <a:lnTo>
                    <a:pt x="10813" y="2919"/>
                  </a:lnTo>
                  <a:lnTo>
                    <a:pt x="10813" y="561"/>
                  </a:lnTo>
                  <a:close/>
                  <a:moveTo>
                    <a:pt x="14479" y="7100"/>
                  </a:moveTo>
                  <a:lnTo>
                    <a:pt x="14479" y="15787"/>
                  </a:lnTo>
                  <a:lnTo>
                    <a:pt x="7520" y="15787"/>
                  </a:lnTo>
                  <a:cubicBezTo>
                    <a:pt x="5115" y="15787"/>
                    <a:pt x="3153" y="13849"/>
                    <a:pt x="3153" y="11443"/>
                  </a:cubicBezTo>
                  <a:cubicBezTo>
                    <a:pt x="3153" y="9038"/>
                    <a:pt x="5115" y="7100"/>
                    <a:pt x="7520" y="7100"/>
                  </a:cubicBezTo>
                  <a:close/>
                  <a:moveTo>
                    <a:pt x="11583" y="3433"/>
                  </a:moveTo>
                  <a:lnTo>
                    <a:pt x="11583" y="4344"/>
                  </a:lnTo>
                  <a:lnTo>
                    <a:pt x="5021" y="4344"/>
                  </a:lnTo>
                  <a:cubicBezTo>
                    <a:pt x="4648" y="4344"/>
                    <a:pt x="4648" y="4881"/>
                    <a:pt x="5021" y="4881"/>
                  </a:cubicBezTo>
                  <a:lnTo>
                    <a:pt x="12588" y="4881"/>
                  </a:lnTo>
                  <a:cubicBezTo>
                    <a:pt x="13545" y="4881"/>
                    <a:pt x="14339" y="5605"/>
                    <a:pt x="14479" y="6563"/>
                  </a:cubicBezTo>
                  <a:lnTo>
                    <a:pt x="7520" y="6563"/>
                  </a:lnTo>
                  <a:cubicBezTo>
                    <a:pt x="4811" y="6563"/>
                    <a:pt x="2616" y="8734"/>
                    <a:pt x="2616" y="11443"/>
                  </a:cubicBezTo>
                  <a:cubicBezTo>
                    <a:pt x="2616" y="14152"/>
                    <a:pt x="4811" y="16324"/>
                    <a:pt x="7520" y="16324"/>
                  </a:cubicBezTo>
                  <a:lnTo>
                    <a:pt x="14479" y="16324"/>
                  </a:lnTo>
                  <a:cubicBezTo>
                    <a:pt x="14339" y="17282"/>
                    <a:pt x="13545" y="18006"/>
                    <a:pt x="12588" y="18006"/>
                  </a:cubicBezTo>
                  <a:lnTo>
                    <a:pt x="12588" y="17982"/>
                  </a:lnTo>
                  <a:lnTo>
                    <a:pt x="2452" y="17982"/>
                  </a:lnTo>
                  <a:cubicBezTo>
                    <a:pt x="1401" y="17982"/>
                    <a:pt x="537" y="17142"/>
                    <a:pt x="537" y="16091"/>
                  </a:cubicBezTo>
                  <a:lnTo>
                    <a:pt x="537" y="6796"/>
                  </a:lnTo>
                  <a:cubicBezTo>
                    <a:pt x="537" y="5745"/>
                    <a:pt x="1401" y="4881"/>
                    <a:pt x="2452" y="4881"/>
                  </a:cubicBezTo>
                  <a:lnTo>
                    <a:pt x="3924" y="4881"/>
                  </a:lnTo>
                  <a:cubicBezTo>
                    <a:pt x="4297" y="4881"/>
                    <a:pt x="4297" y="4344"/>
                    <a:pt x="3924" y="4344"/>
                  </a:cubicBezTo>
                  <a:lnTo>
                    <a:pt x="3433" y="4344"/>
                  </a:lnTo>
                  <a:lnTo>
                    <a:pt x="3433" y="3433"/>
                  </a:lnTo>
                  <a:close/>
                  <a:moveTo>
                    <a:pt x="3176" y="0"/>
                  </a:moveTo>
                  <a:cubicBezTo>
                    <a:pt x="2616" y="0"/>
                    <a:pt x="2172" y="444"/>
                    <a:pt x="2172" y="981"/>
                  </a:cubicBezTo>
                  <a:lnTo>
                    <a:pt x="2172" y="2452"/>
                  </a:lnTo>
                  <a:cubicBezTo>
                    <a:pt x="2172" y="2896"/>
                    <a:pt x="2476" y="3270"/>
                    <a:pt x="2896" y="3410"/>
                  </a:cubicBezTo>
                  <a:lnTo>
                    <a:pt x="2896" y="4344"/>
                  </a:lnTo>
                  <a:lnTo>
                    <a:pt x="2452" y="4344"/>
                  </a:lnTo>
                  <a:cubicBezTo>
                    <a:pt x="1098" y="4344"/>
                    <a:pt x="0" y="5442"/>
                    <a:pt x="0" y="6796"/>
                  </a:cubicBezTo>
                  <a:lnTo>
                    <a:pt x="0" y="16091"/>
                  </a:lnTo>
                  <a:cubicBezTo>
                    <a:pt x="0" y="17445"/>
                    <a:pt x="1098" y="18543"/>
                    <a:pt x="2452" y="18543"/>
                  </a:cubicBezTo>
                  <a:lnTo>
                    <a:pt x="12588" y="18543"/>
                  </a:lnTo>
                  <a:cubicBezTo>
                    <a:pt x="13942" y="18543"/>
                    <a:pt x="15016" y="17445"/>
                    <a:pt x="15016" y="16091"/>
                  </a:cubicBezTo>
                  <a:lnTo>
                    <a:pt x="15016" y="6796"/>
                  </a:lnTo>
                  <a:cubicBezTo>
                    <a:pt x="15016" y="5442"/>
                    <a:pt x="13942" y="4344"/>
                    <a:pt x="12588" y="4344"/>
                  </a:cubicBezTo>
                  <a:lnTo>
                    <a:pt x="12121" y="4344"/>
                  </a:lnTo>
                  <a:lnTo>
                    <a:pt x="12121" y="3410"/>
                  </a:lnTo>
                  <a:cubicBezTo>
                    <a:pt x="12564" y="3270"/>
                    <a:pt x="12845" y="2896"/>
                    <a:pt x="12845" y="2452"/>
                  </a:cubicBezTo>
                  <a:lnTo>
                    <a:pt x="12845" y="981"/>
                  </a:lnTo>
                  <a:cubicBezTo>
                    <a:pt x="12845" y="444"/>
                    <a:pt x="12401" y="0"/>
                    <a:pt x="118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5"/>
            <p:cNvSpPr/>
            <p:nvPr/>
          </p:nvSpPr>
          <p:spPr>
            <a:xfrm>
              <a:off x="2648563" y="2975800"/>
              <a:ext cx="123225" cy="77000"/>
            </a:xfrm>
            <a:custGeom>
              <a:avLst/>
              <a:gdLst/>
              <a:ahLst/>
              <a:cxnLst/>
              <a:rect l="l" t="t" r="r" b="b"/>
              <a:pathLst>
                <a:path w="4929" h="3080" extrusionOk="0">
                  <a:moveTo>
                    <a:pt x="2473" y="1"/>
                  </a:moveTo>
                  <a:cubicBezTo>
                    <a:pt x="1940" y="1"/>
                    <a:pt x="1410" y="311"/>
                    <a:pt x="1192" y="884"/>
                  </a:cubicBezTo>
                  <a:cubicBezTo>
                    <a:pt x="1145" y="1024"/>
                    <a:pt x="1051" y="1118"/>
                    <a:pt x="935" y="1188"/>
                  </a:cubicBezTo>
                  <a:cubicBezTo>
                    <a:pt x="1" y="1655"/>
                    <a:pt x="328" y="3080"/>
                    <a:pt x="1378" y="3080"/>
                  </a:cubicBezTo>
                  <a:lnTo>
                    <a:pt x="3550" y="3080"/>
                  </a:lnTo>
                  <a:cubicBezTo>
                    <a:pt x="4508" y="3080"/>
                    <a:pt x="4928" y="1865"/>
                    <a:pt x="4157" y="1305"/>
                  </a:cubicBezTo>
                  <a:lnTo>
                    <a:pt x="4157" y="1281"/>
                  </a:lnTo>
                  <a:cubicBezTo>
                    <a:pt x="4104" y="1241"/>
                    <a:pt x="4049" y="1224"/>
                    <a:pt x="3997" y="1224"/>
                  </a:cubicBezTo>
                  <a:cubicBezTo>
                    <a:pt x="3775" y="1224"/>
                    <a:pt x="3604" y="1536"/>
                    <a:pt x="3830" y="1725"/>
                  </a:cubicBezTo>
                  <a:cubicBezTo>
                    <a:pt x="4181" y="1982"/>
                    <a:pt x="3994" y="2519"/>
                    <a:pt x="3550" y="2542"/>
                  </a:cubicBezTo>
                  <a:lnTo>
                    <a:pt x="1378" y="2542"/>
                  </a:lnTo>
                  <a:cubicBezTo>
                    <a:pt x="911" y="2542"/>
                    <a:pt x="748" y="1889"/>
                    <a:pt x="1192" y="1678"/>
                  </a:cubicBezTo>
                  <a:cubicBezTo>
                    <a:pt x="1425" y="1538"/>
                    <a:pt x="1612" y="1328"/>
                    <a:pt x="1705" y="1071"/>
                  </a:cubicBezTo>
                  <a:cubicBezTo>
                    <a:pt x="1828" y="729"/>
                    <a:pt x="2144" y="540"/>
                    <a:pt x="2468" y="540"/>
                  </a:cubicBezTo>
                  <a:cubicBezTo>
                    <a:pt x="2698" y="540"/>
                    <a:pt x="2932" y="634"/>
                    <a:pt x="3107" y="838"/>
                  </a:cubicBezTo>
                  <a:cubicBezTo>
                    <a:pt x="3158" y="889"/>
                    <a:pt x="3217" y="911"/>
                    <a:pt x="3276" y="911"/>
                  </a:cubicBezTo>
                  <a:cubicBezTo>
                    <a:pt x="3457" y="911"/>
                    <a:pt x="3627" y="699"/>
                    <a:pt x="3504" y="487"/>
                  </a:cubicBezTo>
                  <a:cubicBezTo>
                    <a:pt x="3232" y="158"/>
                    <a:pt x="2851" y="1"/>
                    <a:pt x="2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5"/>
            <p:cNvSpPr/>
            <p:nvPr/>
          </p:nvSpPr>
          <p:spPr>
            <a:xfrm>
              <a:off x="2635713" y="2926075"/>
              <a:ext cx="49650" cy="67750"/>
            </a:xfrm>
            <a:custGeom>
              <a:avLst/>
              <a:gdLst/>
              <a:ahLst/>
              <a:cxnLst/>
              <a:rect l="l" t="t" r="r" b="b"/>
              <a:pathLst>
                <a:path w="1986" h="2710" extrusionOk="0">
                  <a:moveTo>
                    <a:pt x="982" y="538"/>
                  </a:moveTo>
                  <a:cubicBezTo>
                    <a:pt x="1192" y="538"/>
                    <a:pt x="1425" y="865"/>
                    <a:pt x="1425" y="1355"/>
                  </a:cubicBezTo>
                  <a:cubicBezTo>
                    <a:pt x="1425" y="1822"/>
                    <a:pt x="1192" y="2173"/>
                    <a:pt x="982" y="2173"/>
                  </a:cubicBezTo>
                  <a:cubicBezTo>
                    <a:pt x="771" y="2173"/>
                    <a:pt x="515" y="1822"/>
                    <a:pt x="515" y="1355"/>
                  </a:cubicBezTo>
                  <a:cubicBezTo>
                    <a:pt x="515" y="865"/>
                    <a:pt x="771" y="538"/>
                    <a:pt x="982" y="538"/>
                  </a:cubicBezTo>
                  <a:close/>
                  <a:moveTo>
                    <a:pt x="982" y="1"/>
                  </a:moveTo>
                  <a:cubicBezTo>
                    <a:pt x="421" y="1"/>
                    <a:pt x="1" y="585"/>
                    <a:pt x="1" y="1355"/>
                  </a:cubicBezTo>
                  <a:cubicBezTo>
                    <a:pt x="1" y="2126"/>
                    <a:pt x="421" y="2710"/>
                    <a:pt x="982" y="2710"/>
                  </a:cubicBezTo>
                  <a:cubicBezTo>
                    <a:pt x="1542" y="2710"/>
                    <a:pt x="1986" y="2126"/>
                    <a:pt x="1986" y="1355"/>
                  </a:cubicBezTo>
                  <a:cubicBezTo>
                    <a:pt x="1986" y="585"/>
                    <a:pt x="154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5"/>
            <p:cNvSpPr/>
            <p:nvPr/>
          </p:nvSpPr>
          <p:spPr>
            <a:xfrm>
              <a:off x="2734963" y="2926075"/>
              <a:ext cx="50250" cy="67750"/>
            </a:xfrm>
            <a:custGeom>
              <a:avLst/>
              <a:gdLst/>
              <a:ahLst/>
              <a:cxnLst/>
              <a:rect l="l" t="t" r="r" b="b"/>
              <a:pathLst>
                <a:path w="2010" h="2710" extrusionOk="0">
                  <a:moveTo>
                    <a:pt x="1005" y="538"/>
                  </a:moveTo>
                  <a:cubicBezTo>
                    <a:pt x="1215" y="538"/>
                    <a:pt x="1449" y="865"/>
                    <a:pt x="1449" y="1355"/>
                  </a:cubicBezTo>
                  <a:cubicBezTo>
                    <a:pt x="1449" y="1822"/>
                    <a:pt x="1215" y="2173"/>
                    <a:pt x="1005" y="2173"/>
                  </a:cubicBezTo>
                  <a:cubicBezTo>
                    <a:pt x="795" y="2173"/>
                    <a:pt x="561" y="1822"/>
                    <a:pt x="561" y="1355"/>
                  </a:cubicBezTo>
                  <a:cubicBezTo>
                    <a:pt x="561" y="865"/>
                    <a:pt x="795" y="538"/>
                    <a:pt x="1005" y="538"/>
                  </a:cubicBezTo>
                  <a:close/>
                  <a:moveTo>
                    <a:pt x="1005" y="1"/>
                  </a:moveTo>
                  <a:cubicBezTo>
                    <a:pt x="445" y="1"/>
                    <a:pt x="1" y="585"/>
                    <a:pt x="1" y="1355"/>
                  </a:cubicBezTo>
                  <a:cubicBezTo>
                    <a:pt x="1" y="2126"/>
                    <a:pt x="445" y="2710"/>
                    <a:pt x="1005" y="2710"/>
                  </a:cubicBezTo>
                  <a:cubicBezTo>
                    <a:pt x="1565" y="2710"/>
                    <a:pt x="2009" y="2126"/>
                    <a:pt x="2009" y="1355"/>
                  </a:cubicBezTo>
                  <a:cubicBezTo>
                    <a:pt x="2009" y="585"/>
                    <a:pt x="1565"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5"/>
            <p:cNvSpPr/>
            <p:nvPr/>
          </p:nvSpPr>
          <p:spPr>
            <a:xfrm>
              <a:off x="2685338" y="2893975"/>
              <a:ext cx="49650" cy="68325"/>
            </a:xfrm>
            <a:custGeom>
              <a:avLst/>
              <a:gdLst/>
              <a:ahLst/>
              <a:cxnLst/>
              <a:rect l="l" t="t" r="r" b="b"/>
              <a:pathLst>
                <a:path w="1986" h="2733" extrusionOk="0">
                  <a:moveTo>
                    <a:pt x="1005" y="561"/>
                  </a:moveTo>
                  <a:cubicBezTo>
                    <a:pt x="1215" y="561"/>
                    <a:pt x="1449" y="888"/>
                    <a:pt x="1449" y="1378"/>
                  </a:cubicBezTo>
                  <a:cubicBezTo>
                    <a:pt x="1449" y="1845"/>
                    <a:pt x="1215" y="2172"/>
                    <a:pt x="1005" y="2172"/>
                  </a:cubicBezTo>
                  <a:cubicBezTo>
                    <a:pt x="771" y="2172"/>
                    <a:pt x="538" y="1845"/>
                    <a:pt x="538" y="1378"/>
                  </a:cubicBezTo>
                  <a:cubicBezTo>
                    <a:pt x="538" y="888"/>
                    <a:pt x="795" y="561"/>
                    <a:pt x="1005" y="561"/>
                  </a:cubicBezTo>
                  <a:close/>
                  <a:moveTo>
                    <a:pt x="1005" y="0"/>
                  </a:moveTo>
                  <a:cubicBezTo>
                    <a:pt x="445" y="0"/>
                    <a:pt x="1" y="584"/>
                    <a:pt x="1" y="1378"/>
                  </a:cubicBezTo>
                  <a:cubicBezTo>
                    <a:pt x="1" y="2149"/>
                    <a:pt x="445" y="2733"/>
                    <a:pt x="1005" y="2733"/>
                  </a:cubicBezTo>
                  <a:cubicBezTo>
                    <a:pt x="1565" y="2733"/>
                    <a:pt x="1986" y="2149"/>
                    <a:pt x="1986" y="1378"/>
                  </a:cubicBezTo>
                  <a:cubicBezTo>
                    <a:pt x="1986" y="584"/>
                    <a:pt x="1565" y="0"/>
                    <a:pt x="10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 name="Google Shape;1358;p35"/>
          <p:cNvGrpSpPr/>
          <p:nvPr/>
        </p:nvGrpSpPr>
        <p:grpSpPr>
          <a:xfrm>
            <a:off x="4205441" y="1866998"/>
            <a:ext cx="733111" cy="705723"/>
            <a:chOff x="6169638" y="1978525"/>
            <a:chExt cx="482850" cy="464750"/>
          </a:xfrm>
        </p:grpSpPr>
        <p:sp>
          <p:nvSpPr>
            <p:cNvPr id="1359" name="Google Shape;1359;p35"/>
            <p:cNvSpPr/>
            <p:nvPr/>
          </p:nvSpPr>
          <p:spPr>
            <a:xfrm>
              <a:off x="6357063" y="2003625"/>
              <a:ext cx="108600" cy="416300"/>
            </a:xfrm>
            <a:custGeom>
              <a:avLst/>
              <a:gdLst/>
              <a:ahLst/>
              <a:cxnLst/>
              <a:rect l="l" t="t" r="r" b="b"/>
              <a:pathLst>
                <a:path w="4344" h="16652" extrusionOk="0">
                  <a:moveTo>
                    <a:pt x="0" y="1"/>
                  </a:moveTo>
                  <a:lnTo>
                    <a:pt x="0" y="16652"/>
                  </a:lnTo>
                  <a:lnTo>
                    <a:pt x="4344" y="16652"/>
                  </a:lnTo>
                  <a:lnTo>
                    <a:pt x="43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5"/>
            <p:cNvSpPr/>
            <p:nvPr/>
          </p:nvSpPr>
          <p:spPr>
            <a:xfrm>
              <a:off x="6204688" y="2362700"/>
              <a:ext cx="413375" cy="54300"/>
            </a:xfrm>
            <a:custGeom>
              <a:avLst/>
              <a:gdLst/>
              <a:ahLst/>
              <a:cxnLst/>
              <a:rect l="l" t="t" r="r" b="b"/>
              <a:pathLst>
                <a:path w="16535" h="2172" extrusionOk="0">
                  <a:moveTo>
                    <a:pt x="724" y="0"/>
                  </a:moveTo>
                  <a:cubicBezTo>
                    <a:pt x="304" y="0"/>
                    <a:pt x="0" y="327"/>
                    <a:pt x="0" y="724"/>
                  </a:cubicBezTo>
                  <a:lnTo>
                    <a:pt x="0" y="2172"/>
                  </a:lnTo>
                  <a:lnTo>
                    <a:pt x="16534" y="2172"/>
                  </a:lnTo>
                  <a:lnTo>
                    <a:pt x="16534" y="724"/>
                  </a:lnTo>
                  <a:cubicBezTo>
                    <a:pt x="16534" y="327"/>
                    <a:pt x="16207" y="0"/>
                    <a:pt x="158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5"/>
            <p:cNvSpPr/>
            <p:nvPr/>
          </p:nvSpPr>
          <p:spPr>
            <a:xfrm>
              <a:off x="6204688" y="2362700"/>
              <a:ext cx="126700" cy="54900"/>
            </a:xfrm>
            <a:custGeom>
              <a:avLst/>
              <a:gdLst/>
              <a:ahLst/>
              <a:cxnLst/>
              <a:rect l="l" t="t" r="r" b="b"/>
              <a:pathLst>
                <a:path w="5068" h="2196" extrusionOk="0">
                  <a:moveTo>
                    <a:pt x="724" y="0"/>
                  </a:moveTo>
                  <a:cubicBezTo>
                    <a:pt x="304" y="0"/>
                    <a:pt x="0" y="327"/>
                    <a:pt x="0" y="724"/>
                  </a:cubicBezTo>
                  <a:lnTo>
                    <a:pt x="0" y="2195"/>
                  </a:lnTo>
                  <a:lnTo>
                    <a:pt x="4344" y="2195"/>
                  </a:lnTo>
                  <a:lnTo>
                    <a:pt x="4344" y="724"/>
                  </a:lnTo>
                  <a:cubicBezTo>
                    <a:pt x="4344" y="327"/>
                    <a:pt x="4671" y="0"/>
                    <a:pt x="5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5"/>
            <p:cNvSpPr/>
            <p:nvPr/>
          </p:nvSpPr>
          <p:spPr>
            <a:xfrm>
              <a:off x="6180163" y="2398875"/>
              <a:ext cx="462400" cy="36225"/>
            </a:xfrm>
            <a:custGeom>
              <a:avLst/>
              <a:gdLst/>
              <a:ahLst/>
              <a:cxnLst/>
              <a:rect l="l" t="t" r="r" b="b"/>
              <a:pathLst>
                <a:path w="18496" h="1449" extrusionOk="0">
                  <a:moveTo>
                    <a:pt x="981" y="1"/>
                  </a:moveTo>
                  <a:cubicBezTo>
                    <a:pt x="0" y="1"/>
                    <a:pt x="0" y="1449"/>
                    <a:pt x="981" y="1449"/>
                  </a:cubicBezTo>
                  <a:lnTo>
                    <a:pt x="17515" y="1449"/>
                  </a:lnTo>
                  <a:cubicBezTo>
                    <a:pt x="18496" y="1449"/>
                    <a:pt x="18496" y="1"/>
                    <a:pt x="175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5"/>
            <p:cNvSpPr/>
            <p:nvPr/>
          </p:nvSpPr>
          <p:spPr>
            <a:xfrm>
              <a:off x="6180163" y="2398875"/>
              <a:ext cx="133125" cy="36825"/>
            </a:xfrm>
            <a:custGeom>
              <a:avLst/>
              <a:gdLst/>
              <a:ahLst/>
              <a:cxnLst/>
              <a:rect l="l" t="t" r="r" b="b"/>
              <a:pathLst>
                <a:path w="5325" h="1473" extrusionOk="0">
                  <a:moveTo>
                    <a:pt x="981" y="1"/>
                  </a:moveTo>
                  <a:cubicBezTo>
                    <a:pt x="0" y="1"/>
                    <a:pt x="0" y="1472"/>
                    <a:pt x="981" y="1472"/>
                  </a:cubicBezTo>
                  <a:lnTo>
                    <a:pt x="5325" y="1472"/>
                  </a:lnTo>
                  <a:cubicBezTo>
                    <a:pt x="4904" y="1472"/>
                    <a:pt x="4577" y="1145"/>
                    <a:pt x="4601" y="725"/>
                  </a:cubicBezTo>
                  <a:cubicBezTo>
                    <a:pt x="4601" y="328"/>
                    <a:pt x="4928"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5"/>
            <p:cNvSpPr/>
            <p:nvPr/>
          </p:nvSpPr>
          <p:spPr>
            <a:xfrm>
              <a:off x="6332538" y="2101725"/>
              <a:ext cx="157650" cy="72400"/>
            </a:xfrm>
            <a:custGeom>
              <a:avLst/>
              <a:gdLst/>
              <a:ahLst/>
              <a:cxnLst/>
              <a:rect l="l" t="t" r="r" b="b"/>
              <a:pathLst>
                <a:path w="6306" h="2896" extrusionOk="0">
                  <a:moveTo>
                    <a:pt x="3153" y="0"/>
                  </a:moveTo>
                  <a:lnTo>
                    <a:pt x="981" y="724"/>
                  </a:lnTo>
                  <a:cubicBezTo>
                    <a:pt x="0" y="724"/>
                    <a:pt x="0" y="2172"/>
                    <a:pt x="981" y="2172"/>
                  </a:cubicBezTo>
                  <a:lnTo>
                    <a:pt x="3153" y="2896"/>
                  </a:lnTo>
                  <a:lnTo>
                    <a:pt x="5325" y="2172"/>
                  </a:lnTo>
                  <a:cubicBezTo>
                    <a:pt x="6306" y="2172"/>
                    <a:pt x="6306" y="724"/>
                    <a:pt x="5325" y="724"/>
                  </a:cubicBezTo>
                  <a:lnTo>
                    <a:pt x="31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5"/>
            <p:cNvSpPr/>
            <p:nvPr/>
          </p:nvSpPr>
          <p:spPr>
            <a:xfrm>
              <a:off x="6332538" y="2173525"/>
              <a:ext cx="157650" cy="73000"/>
            </a:xfrm>
            <a:custGeom>
              <a:avLst/>
              <a:gdLst/>
              <a:ahLst/>
              <a:cxnLst/>
              <a:rect l="l" t="t" r="r" b="b"/>
              <a:pathLst>
                <a:path w="6306" h="2920" extrusionOk="0">
                  <a:moveTo>
                    <a:pt x="3153" y="1"/>
                  </a:moveTo>
                  <a:lnTo>
                    <a:pt x="981" y="725"/>
                  </a:lnTo>
                  <a:cubicBezTo>
                    <a:pt x="0" y="725"/>
                    <a:pt x="0" y="2196"/>
                    <a:pt x="981" y="2196"/>
                  </a:cubicBezTo>
                  <a:lnTo>
                    <a:pt x="3153" y="2920"/>
                  </a:lnTo>
                  <a:lnTo>
                    <a:pt x="5325" y="2196"/>
                  </a:lnTo>
                  <a:cubicBezTo>
                    <a:pt x="6306" y="2196"/>
                    <a:pt x="6306" y="725"/>
                    <a:pt x="5325" y="725"/>
                  </a:cubicBezTo>
                  <a:lnTo>
                    <a:pt x="31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5"/>
            <p:cNvSpPr/>
            <p:nvPr/>
          </p:nvSpPr>
          <p:spPr>
            <a:xfrm>
              <a:off x="6332538" y="2246500"/>
              <a:ext cx="157650" cy="72425"/>
            </a:xfrm>
            <a:custGeom>
              <a:avLst/>
              <a:gdLst/>
              <a:ahLst/>
              <a:cxnLst/>
              <a:rect l="l" t="t" r="r" b="b"/>
              <a:pathLst>
                <a:path w="6306" h="2897" extrusionOk="0">
                  <a:moveTo>
                    <a:pt x="3153" y="1"/>
                  </a:moveTo>
                  <a:lnTo>
                    <a:pt x="981" y="725"/>
                  </a:lnTo>
                  <a:cubicBezTo>
                    <a:pt x="0" y="725"/>
                    <a:pt x="0" y="2173"/>
                    <a:pt x="981" y="2173"/>
                  </a:cubicBezTo>
                  <a:lnTo>
                    <a:pt x="3153" y="2897"/>
                  </a:lnTo>
                  <a:lnTo>
                    <a:pt x="5325" y="2173"/>
                  </a:lnTo>
                  <a:cubicBezTo>
                    <a:pt x="6306" y="2173"/>
                    <a:pt x="6306" y="725"/>
                    <a:pt x="5325" y="725"/>
                  </a:cubicBezTo>
                  <a:lnTo>
                    <a:pt x="31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5"/>
            <p:cNvSpPr/>
            <p:nvPr/>
          </p:nvSpPr>
          <p:spPr>
            <a:xfrm>
              <a:off x="6332538" y="2083025"/>
              <a:ext cx="157650" cy="36825"/>
            </a:xfrm>
            <a:custGeom>
              <a:avLst/>
              <a:gdLst/>
              <a:ahLst/>
              <a:cxnLst/>
              <a:rect l="l" t="t" r="r" b="b"/>
              <a:pathLst>
                <a:path w="6306" h="1473" extrusionOk="0">
                  <a:moveTo>
                    <a:pt x="981" y="1"/>
                  </a:moveTo>
                  <a:cubicBezTo>
                    <a:pt x="0" y="1"/>
                    <a:pt x="0" y="1472"/>
                    <a:pt x="981" y="1472"/>
                  </a:cubicBezTo>
                  <a:lnTo>
                    <a:pt x="5325" y="1472"/>
                  </a:lnTo>
                  <a:cubicBezTo>
                    <a:pt x="6306" y="1472"/>
                    <a:pt x="6306" y="1"/>
                    <a:pt x="5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5"/>
            <p:cNvSpPr/>
            <p:nvPr/>
          </p:nvSpPr>
          <p:spPr>
            <a:xfrm>
              <a:off x="6332538" y="2083625"/>
              <a:ext cx="96925" cy="36225"/>
            </a:xfrm>
            <a:custGeom>
              <a:avLst/>
              <a:gdLst/>
              <a:ahLst/>
              <a:cxnLst/>
              <a:rect l="l" t="t" r="r" b="b"/>
              <a:pathLst>
                <a:path w="3877" h="1449" extrusionOk="0">
                  <a:moveTo>
                    <a:pt x="981" y="0"/>
                  </a:moveTo>
                  <a:cubicBezTo>
                    <a:pt x="0" y="0"/>
                    <a:pt x="0" y="1448"/>
                    <a:pt x="981" y="1448"/>
                  </a:cubicBezTo>
                  <a:lnTo>
                    <a:pt x="3854" y="1448"/>
                  </a:lnTo>
                  <a:cubicBezTo>
                    <a:pt x="3457" y="1448"/>
                    <a:pt x="3153" y="1121"/>
                    <a:pt x="3153" y="724"/>
                  </a:cubicBezTo>
                  <a:cubicBezTo>
                    <a:pt x="3153" y="327"/>
                    <a:pt x="3480" y="0"/>
                    <a:pt x="3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5"/>
            <p:cNvSpPr/>
            <p:nvPr/>
          </p:nvSpPr>
          <p:spPr>
            <a:xfrm>
              <a:off x="6332538" y="2155425"/>
              <a:ext cx="157650" cy="36800"/>
            </a:xfrm>
            <a:custGeom>
              <a:avLst/>
              <a:gdLst/>
              <a:ahLst/>
              <a:cxnLst/>
              <a:rect l="l" t="t" r="r" b="b"/>
              <a:pathLst>
                <a:path w="6306" h="1472" extrusionOk="0">
                  <a:moveTo>
                    <a:pt x="981" y="1"/>
                  </a:moveTo>
                  <a:cubicBezTo>
                    <a:pt x="0" y="1"/>
                    <a:pt x="0" y="1472"/>
                    <a:pt x="981" y="1472"/>
                  </a:cubicBezTo>
                  <a:lnTo>
                    <a:pt x="5325" y="1472"/>
                  </a:lnTo>
                  <a:cubicBezTo>
                    <a:pt x="6306" y="1472"/>
                    <a:pt x="6306" y="1"/>
                    <a:pt x="5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5"/>
            <p:cNvSpPr/>
            <p:nvPr/>
          </p:nvSpPr>
          <p:spPr>
            <a:xfrm>
              <a:off x="6332538" y="2156025"/>
              <a:ext cx="96350" cy="36800"/>
            </a:xfrm>
            <a:custGeom>
              <a:avLst/>
              <a:gdLst/>
              <a:ahLst/>
              <a:cxnLst/>
              <a:rect l="l" t="t" r="r" b="b"/>
              <a:pathLst>
                <a:path w="3854" h="1472" extrusionOk="0">
                  <a:moveTo>
                    <a:pt x="958" y="0"/>
                  </a:moveTo>
                  <a:cubicBezTo>
                    <a:pt x="0" y="0"/>
                    <a:pt x="0" y="1471"/>
                    <a:pt x="958" y="1471"/>
                  </a:cubicBezTo>
                  <a:lnTo>
                    <a:pt x="3854" y="1471"/>
                  </a:lnTo>
                  <a:cubicBezTo>
                    <a:pt x="3457" y="1448"/>
                    <a:pt x="3130" y="1121"/>
                    <a:pt x="3153" y="724"/>
                  </a:cubicBezTo>
                  <a:cubicBezTo>
                    <a:pt x="3153" y="327"/>
                    <a:pt x="3480" y="0"/>
                    <a:pt x="38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5"/>
            <p:cNvSpPr/>
            <p:nvPr/>
          </p:nvSpPr>
          <p:spPr>
            <a:xfrm>
              <a:off x="6332538" y="2227825"/>
              <a:ext cx="157650" cy="36800"/>
            </a:xfrm>
            <a:custGeom>
              <a:avLst/>
              <a:gdLst/>
              <a:ahLst/>
              <a:cxnLst/>
              <a:rect l="l" t="t" r="r" b="b"/>
              <a:pathLst>
                <a:path w="6306" h="1472" extrusionOk="0">
                  <a:moveTo>
                    <a:pt x="981" y="0"/>
                  </a:moveTo>
                  <a:cubicBezTo>
                    <a:pt x="0" y="0"/>
                    <a:pt x="0" y="1472"/>
                    <a:pt x="981" y="1472"/>
                  </a:cubicBezTo>
                  <a:lnTo>
                    <a:pt x="5325" y="1472"/>
                  </a:lnTo>
                  <a:cubicBezTo>
                    <a:pt x="6306" y="1472"/>
                    <a:pt x="6306" y="0"/>
                    <a:pt x="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5"/>
            <p:cNvSpPr/>
            <p:nvPr/>
          </p:nvSpPr>
          <p:spPr>
            <a:xfrm>
              <a:off x="6332538" y="2300800"/>
              <a:ext cx="157650" cy="36225"/>
            </a:xfrm>
            <a:custGeom>
              <a:avLst/>
              <a:gdLst/>
              <a:ahLst/>
              <a:cxnLst/>
              <a:rect l="l" t="t" r="r" b="b"/>
              <a:pathLst>
                <a:path w="6306" h="1449" extrusionOk="0">
                  <a:moveTo>
                    <a:pt x="981" y="1"/>
                  </a:moveTo>
                  <a:cubicBezTo>
                    <a:pt x="0" y="1"/>
                    <a:pt x="0" y="1449"/>
                    <a:pt x="981" y="1449"/>
                  </a:cubicBezTo>
                  <a:lnTo>
                    <a:pt x="5325" y="1449"/>
                  </a:lnTo>
                  <a:cubicBezTo>
                    <a:pt x="6306" y="1449"/>
                    <a:pt x="6306" y="1"/>
                    <a:pt x="5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5"/>
            <p:cNvSpPr/>
            <p:nvPr/>
          </p:nvSpPr>
          <p:spPr>
            <a:xfrm>
              <a:off x="6332538" y="2228400"/>
              <a:ext cx="96350" cy="36225"/>
            </a:xfrm>
            <a:custGeom>
              <a:avLst/>
              <a:gdLst/>
              <a:ahLst/>
              <a:cxnLst/>
              <a:rect l="l" t="t" r="r" b="b"/>
              <a:pathLst>
                <a:path w="3854" h="1449" extrusionOk="0">
                  <a:moveTo>
                    <a:pt x="958" y="1"/>
                  </a:moveTo>
                  <a:cubicBezTo>
                    <a:pt x="0" y="1"/>
                    <a:pt x="0" y="1449"/>
                    <a:pt x="958" y="1449"/>
                  </a:cubicBezTo>
                  <a:lnTo>
                    <a:pt x="3854" y="1449"/>
                  </a:lnTo>
                  <a:cubicBezTo>
                    <a:pt x="3457" y="1449"/>
                    <a:pt x="3153" y="1122"/>
                    <a:pt x="3153" y="725"/>
                  </a:cubicBezTo>
                  <a:cubicBezTo>
                    <a:pt x="3153" y="328"/>
                    <a:pt x="3457" y="1"/>
                    <a:pt x="3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5"/>
            <p:cNvSpPr/>
            <p:nvPr/>
          </p:nvSpPr>
          <p:spPr>
            <a:xfrm>
              <a:off x="6332538" y="2300800"/>
              <a:ext cx="96925" cy="36800"/>
            </a:xfrm>
            <a:custGeom>
              <a:avLst/>
              <a:gdLst/>
              <a:ahLst/>
              <a:cxnLst/>
              <a:rect l="l" t="t" r="r" b="b"/>
              <a:pathLst>
                <a:path w="3877" h="1472" extrusionOk="0">
                  <a:moveTo>
                    <a:pt x="981" y="1"/>
                  </a:moveTo>
                  <a:cubicBezTo>
                    <a:pt x="0" y="1"/>
                    <a:pt x="0" y="1472"/>
                    <a:pt x="981" y="1472"/>
                  </a:cubicBezTo>
                  <a:lnTo>
                    <a:pt x="3854" y="1472"/>
                  </a:lnTo>
                  <a:cubicBezTo>
                    <a:pt x="3457" y="1449"/>
                    <a:pt x="3153" y="1122"/>
                    <a:pt x="3153" y="725"/>
                  </a:cubicBezTo>
                  <a:cubicBezTo>
                    <a:pt x="3153" y="328"/>
                    <a:pt x="3480" y="1"/>
                    <a:pt x="3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5"/>
            <p:cNvSpPr/>
            <p:nvPr/>
          </p:nvSpPr>
          <p:spPr>
            <a:xfrm>
              <a:off x="6523438" y="2174100"/>
              <a:ext cx="72425" cy="72425"/>
            </a:xfrm>
            <a:custGeom>
              <a:avLst/>
              <a:gdLst/>
              <a:ahLst/>
              <a:cxnLst/>
              <a:rect l="l" t="t" r="r" b="b"/>
              <a:pathLst>
                <a:path w="2897" h="2897" extrusionOk="0">
                  <a:moveTo>
                    <a:pt x="1449" y="1"/>
                  </a:moveTo>
                  <a:cubicBezTo>
                    <a:pt x="655" y="1"/>
                    <a:pt x="1" y="655"/>
                    <a:pt x="1" y="1449"/>
                  </a:cubicBezTo>
                  <a:cubicBezTo>
                    <a:pt x="1" y="2243"/>
                    <a:pt x="655" y="2897"/>
                    <a:pt x="1449" y="2897"/>
                  </a:cubicBezTo>
                  <a:cubicBezTo>
                    <a:pt x="2266" y="2897"/>
                    <a:pt x="2897" y="2243"/>
                    <a:pt x="2897" y="1449"/>
                  </a:cubicBezTo>
                  <a:cubicBezTo>
                    <a:pt x="2897" y="655"/>
                    <a:pt x="2266" y="1"/>
                    <a:pt x="1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5"/>
            <p:cNvSpPr/>
            <p:nvPr/>
          </p:nvSpPr>
          <p:spPr>
            <a:xfrm>
              <a:off x="6522863" y="2173525"/>
              <a:ext cx="55500" cy="73025"/>
            </a:xfrm>
            <a:custGeom>
              <a:avLst/>
              <a:gdLst/>
              <a:ahLst/>
              <a:cxnLst/>
              <a:rect l="l" t="t" r="r" b="b"/>
              <a:pathLst>
                <a:path w="2220" h="2921" extrusionOk="0">
                  <a:moveTo>
                    <a:pt x="1467" y="1"/>
                  </a:moveTo>
                  <a:cubicBezTo>
                    <a:pt x="702" y="1"/>
                    <a:pt x="1" y="611"/>
                    <a:pt x="1" y="1472"/>
                  </a:cubicBezTo>
                  <a:cubicBezTo>
                    <a:pt x="1" y="2315"/>
                    <a:pt x="701" y="2920"/>
                    <a:pt x="1465" y="2920"/>
                  </a:cubicBezTo>
                  <a:cubicBezTo>
                    <a:pt x="1717" y="2920"/>
                    <a:pt x="1976" y="2854"/>
                    <a:pt x="2219" y="2710"/>
                  </a:cubicBezTo>
                  <a:cubicBezTo>
                    <a:pt x="1752" y="2453"/>
                    <a:pt x="1495" y="1986"/>
                    <a:pt x="1495" y="1472"/>
                  </a:cubicBezTo>
                  <a:cubicBezTo>
                    <a:pt x="1495" y="958"/>
                    <a:pt x="1752" y="468"/>
                    <a:pt x="2219" y="211"/>
                  </a:cubicBezTo>
                  <a:cubicBezTo>
                    <a:pt x="1977" y="66"/>
                    <a:pt x="1718" y="1"/>
                    <a:pt x="14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5"/>
            <p:cNvSpPr/>
            <p:nvPr/>
          </p:nvSpPr>
          <p:spPr>
            <a:xfrm>
              <a:off x="6204688" y="2003625"/>
              <a:ext cx="413950" cy="54325"/>
            </a:xfrm>
            <a:custGeom>
              <a:avLst/>
              <a:gdLst/>
              <a:ahLst/>
              <a:cxnLst/>
              <a:rect l="l" t="t" r="r" b="b"/>
              <a:pathLst>
                <a:path w="16558" h="2173" extrusionOk="0">
                  <a:moveTo>
                    <a:pt x="0" y="1"/>
                  </a:moveTo>
                  <a:lnTo>
                    <a:pt x="0" y="1449"/>
                  </a:lnTo>
                  <a:cubicBezTo>
                    <a:pt x="0" y="1846"/>
                    <a:pt x="304" y="2173"/>
                    <a:pt x="724" y="2173"/>
                  </a:cubicBezTo>
                  <a:lnTo>
                    <a:pt x="15810" y="2173"/>
                  </a:lnTo>
                  <a:cubicBezTo>
                    <a:pt x="16231" y="2173"/>
                    <a:pt x="16557" y="1846"/>
                    <a:pt x="16534" y="1425"/>
                  </a:cubicBezTo>
                  <a:lnTo>
                    <a:pt x="165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5"/>
            <p:cNvSpPr/>
            <p:nvPr/>
          </p:nvSpPr>
          <p:spPr>
            <a:xfrm>
              <a:off x="6204688" y="2003050"/>
              <a:ext cx="126700" cy="54900"/>
            </a:xfrm>
            <a:custGeom>
              <a:avLst/>
              <a:gdLst/>
              <a:ahLst/>
              <a:cxnLst/>
              <a:rect l="l" t="t" r="r" b="b"/>
              <a:pathLst>
                <a:path w="5068" h="2196" extrusionOk="0">
                  <a:moveTo>
                    <a:pt x="0" y="0"/>
                  </a:moveTo>
                  <a:lnTo>
                    <a:pt x="0" y="1472"/>
                  </a:lnTo>
                  <a:cubicBezTo>
                    <a:pt x="0" y="1869"/>
                    <a:pt x="304" y="2196"/>
                    <a:pt x="724" y="2196"/>
                  </a:cubicBezTo>
                  <a:lnTo>
                    <a:pt x="5068" y="2196"/>
                  </a:lnTo>
                  <a:cubicBezTo>
                    <a:pt x="4671" y="2196"/>
                    <a:pt x="4344" y="1869"/>
                    <a:pt x="4344" y="1472"/>
                  </a:cubicBezTo>
                  <a:lnTo>
                    <a:pt x="43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5"/>
            <p:cNvSpPr/>
            <p:nvPr/>
          </p:nvSpPr>
          <p:spPr>
            <a:xfrm>
              <a:off x="6180163" y="1985525"/>
              <a:ext cx="462400" cy="36225"/>
            </a:xfrm>
            <a:custGeom>
              <a:avLst/>
              <a:gdLst/>
              <a:ahLst/>
              <a:cxnLst/>
              <a:rect l="l" t="t" r="r" b="b"/>
              <a:pathLst>
                <a:path w="18496" h="1449" extrusionOk="0">
                  <a:moveTo>
                    <a:pt x="981" y="1"/>
                  </a:moveTo>
                  <a:cubicBezTo>
                    <a:pt x="0" y="1"/>
                    <a:pt x="0" y="1449"/>
                    <a:pt x="981" y="1449"/>
                  </a:cubicBezTo>
                  <a:lnTo>
                    <a:pt x="17515" y="1449"/>
                  </a:lnTo>
                  <a:cubicBezTo>
                    <a:pt x="18496" y="1449"/>
                    <a:pt x="18496" y="1"/>
                    <a:pt x="175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5"/>
            <p:cNvSpPr/>
            <p:nvPr/>
          </p:nvSpPr>
          <p:spPr>
            <a:xfrm>
              <a:off x="6180163" y="1984950"/>
              <a:ext cx="133125" cy="36800"/>
            </a:xfrm>
            <a:custGeom>
              <a:avLst/>
              <a:gdLst/>
              <a:ahLst/>
              <a:cxnLst/>
              <a:rect l="l" t="t" r="r" b="b"/>
              <a:pathLst>
                <a:path w="5325" h="1472" extrusionOk="0">
                  <a:moveTo>
                    <a:pt x="981" y="1"/>
                  </a:moveTo>
                  <a:cubicBezTo>
                    <a:pt x="0" y="1"/>
                    <a:pt x="0" y="1472"/>
                    <a:pt x="981" y="1472"/>
                  </a:cubicBezTo>
                  <a:lnTo>
                    <a:pt x="5325" y="1472"/>
                  </a:lnTo>
                  <a:cubicBezTo>
                    <a:pt x="4928" y="1472"/>
                    <a:pt x="4601" y="1145"/>
                    <a:pt x="4601" y="748"/>
                  </a:cubicBezTo>
                  <a:cubicBezTo>
                    <a:pt x="4577" y="327"/>
                    <a:pt x="4904"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5"/>
            <p:cNvSpPr/>
            <p:nvPr/>
          </p:nvSpPr>
          <p:spPr>
            <a:xfrm>
              <a:off x="6169638" y="1978525"/>
              <a:ext cx="482850" cy="464750"/>
            </a:xfrm>
            <a:custGeom>
              <a:avLst/>
              <a:gdLst/>
              <a:ahLst/>
              <a:cxnLst/>
              <a:rect l="l" t="t" r="r" b="b"/>
              <a:pathLst>
                <a:path w="19314" h="18590" extrusionOk="0">
                  <a:moveTo>
                    <a:pt x="17936" y="538"/>
                  </a:moveTo>
                  <a:cubicBezTo>
                    <a:pt x="18543" y="538"/>
                    <a:pt x="18543" y="1425"/>
                    <a:pt x="17936" y="1449"/>
                  </a:cubicBezTo>
                  <a:lnTo>
                    <a:pt x="7941" y="1449"/>
                  </a:lnTo>
                  <a:cubicBezTo>
                    <a:pt x="7591" y="1449"/>
                    <a:pt x="7591" y="1986"/>
                    <a:pt x="7941" y="1986"/>
                  </a:cubicBezTo>
                  <a:lnTo>
                    <a:pt x="17679" y="1986"/>
                  </a:lnTo>
                  <a:lnTo>
                    <a:pt x="17679" y="2429"/>
                  </a:lnTo>
                  <a:cubicBezTo>
                    <a:pt x="17679" y="2686"/>
                    <a:pt x="17469" y="2896"/>
                    <a:pt x="17236" y="2896"/>
                  </a:cubicBezTo>
                  <a:lnTo>
                    <a:pt x="2126" y="2896"/>
                  </a:lnTo>
                  <a:cubicBezTo>
                    <a:pt x="1869" y="2896"/>
                    <a:pt x="1659" y="2686"/>
                    <a:pt x="1659" y="2429"/>
                  </a:cubicBezTo>
                  <a:lnTo>
                    <a:pt x="1659" y="1986"/>
                  </a:lnTo>
                  <a:lnTo>
                    <a:pt x="6867" y="1986"/>
                  </a:lnTo>
                  <a:cubicBezTo>
                    <a:pt x="7217" y="1986"/>
                    <a:pt x="7217" y="1449"/>
                    <a:pt x="6867" y="1449"/>
                  </a:cubicBezTo>
                  <a:lnTo>
                    <a:pt x="1402" y="1449"/>
                  </a:lnTo>
                  <a:cubicBezTo>
                    <a:pt x="795" y="1449"/>
                    <a:pt x="795" y="538"/>
                    <a:pt x="1402" y="538"/>
                  </a:cubicBezTo>
                  <a:close/>
                  <a:moveTo>
                    <a:pt x="11561" y="3434"/>
                  </a:moveTo>
                  <a:lnTo>
                    <a:pt x="11561" y="3924"/>
                  </a:lnTo>
                  <a:lnTo>
                    <a:pt x="7754" y="3924"/>
                  </a:lnTo>
                  <a:lnTo>
                    <a:pt x="7754" y="3434"/>
                  </a:lnTo>
                  <a:close/>
                  <a:moveTo>
                    <a:pt x="11841" y="4461"/>
                  </a:moveTo>
                  <a:cubicBezTo>
                    <a:pt x="12448" y="4461"/>
                    <a:pt x="12448" y="5372"/>
                    <a:pt x="11841" y="5372"/>
                  </a:cubicBezTo>
                  <a:lnTo>
                    <a:pt x="7497" y="5372"/>
                  </a:lnTo>
                  <a:cubicBezTo>
                    <a:pt x="7240" y="5372"/>
                    <a:pt x="7054" y="5162"/>
                    <a:pt x="7030" y="4928"/>
                  </a:cubicBezTo>
                  <a:lnTo>
                    <a:pt x="7030" y="4905"/>
                  </a:lnTo>
                  <a:cubicBezTo>
                    <a:pt x="7030" y="4671"/>
                    <a:pt x="7240" y="4461"/>
                    <a:pt x="7497" y="4461"/>
                  </a:cubicBezTo>
                  <a:close/>
                  <a:moveTo>
                    <a:pt x="11841" y="5909"/>
                  </a:moveTo>
                  <a:cubicBezTo>
                    <a:pt x="12448" y="5909"/>
                    <a:pt x="12448" y="6820"/>
                    <a:pt x="11841" y="6820"/>
                  </a:cubicBezTo>
                  <a:lnTo>
                    <a:pt x="7497" y="6820"/>
                  </a:lnTo>
                  <a:cubicBezTo>
                    <a:pt x="7240" y="6820"/>
                    <a:pt x="7030" y="6633"/>
                    <a:pt x="7030" y="6376"/>
                  </a:cubicBezTo>
                  <a:cubicBezTo>
                    <a:pt x="7030" y="6119"/>
                    <a:pt x="7240" y="5909"/>
                    <a:pt x="7497" y="5909"/>
                  </a:cubicBezTo>
                  <a:close/>
                  <a:moveTo>
                    <a:pt x="11841" y="7380"/>
                  </a:moveTo>
                  <a:cubicBezTo>
                    <a:pt x="12448" y="7380"/>
                    <a:pt x="12448" y="8291"/>
                    <a:pt x="11841" y="8291"/>
                  </a:cubicBezTo>
                  <a:lnTo>
                    <a:pt x="7497" y="8291"/>
                  </a:lnTo>
                  <a:cubicBezTo>
                    <a:pt x="7240" y="8291"/>
                    <a:pt x="7030" y="8081"/>
                    <a:pt x="7030" y="7824"/>
                  </a:cubicBezTo>
                  <a:cubicBezTo>
                    <a:pt x="7030" y="7590"/>
                    <a:pt x="7240" y="7380"/>
                    <a:pt x="7497" y="7380"/>
                  </a:cubicBezTo>
                  <a:close/>
                  <a:moveTo>
                    <a:pt x="11841" y="8828"/>
                  </a:moveTo>
                  <a:cubicBezTo>
                    <a:pt x="12448" y="8828"/>
                    <a:pt x="12448" y="9739"/>
                    <a:pt x="11841" y="9739"/>
                  </a:cubicBezTo>
                  <a:lnTo>
                    <a:pt x="7497" y="9739"/>
                  </a:lnTo>
                  <a:cubicBezTo>
                    <a:pt x="7244" y="9739"/>
                    <a:pt x="7037" y="9535"/>
                    <a:pt x="7030" y="9284"/>
                  </a:cubicBezTo>
                  <a:lnTo>
                    <a:pt x="7030" y="9284"/>
                  </a:lnTo>
                  <a:cubicBezTo>
                    <a:pt x="7037" y="9032"/>
                    <a:pt x="7244" y="8828"/>
                    <a:pt x="7497" y="8828"/>
                  </a:cubicBezTo>
                  <a:close/>
                  <a:moveTo>
                    <a:pt x="15624" y="8104"/>
                  </a:moveTo>
                  <a:cubicBezTo>
                    <a:pt x="16278" y="8104"/>
                    <a:pt x="16792" y="8618"/>
                    <a:pt x="16792" y="9272"/>
                  </a:cubicBezTo>
                  <a:cubicBezTo>
                    <a:pt x="16792" y="9967"/>
                    <a:pt x="16225" y="10438"/>
                    <a:pt x="15627" y="10438"/>
                  </a:cubicBezTo>
                  <a:cubicBezTo>
                    <a:pt x="15341" y="10438"/>
                    <a:pt x="15048" y="10331"/>
                    <a:pt x="14807" y="10089"/>
                  </a:cubicBezTo>
                  <a:cubicBezTo>
                    <a:pt x="14083" y="9365"/>
                    <a:pt x="14597" y="8104"/>
                    <a:pt x="15624" y="8104"/>
                  </a:cubicBezTo>
                  <a:close/>
                  <a:moveTo>
                    <a:pt x="11841" y="10276"/>
                  </a:moveTo>
                  <a:cubicBezTo>
                    <a:pt x="12448" y="10276"/>
                    <a:pt x="12448" y="11187"/>
                    <a:pt x="11841" y="11187"/>
                  </a:cubicBezTo>
                  <a:lnTo>
                    <a:pt x="11164" y="11187"/>
                  </a:lnTo>
                  <a:cubicBezTo>
                    <a:pt x="10790" y="11187"/>
                    <a:pt x="10790" y="11724"/>
                    <a:pt x="11164" y="11724"/>
                  </a:cubicBezTo>
                  <a:lnTo>
                    <a:pt x="11841" y="11724"/>
                  </a:lnTo>
                  <a:cubicBezTo>
                    <a:pt x="12448" y="11724"/>
                    <a:pt x="12448" y="12635"/>
                    <a:pt x="11841" y="12635"/>
                  </a:cubicBezTo>
                  <a:lnTo>
                    <a:pt x="7497" y="12635"/>
                  </a:lnTo>
                  <a:cubicBezTo>
                    <a:pt x="7244" y="12635"/>
                    <a:pt x="7037" y="12431"/>
                    <a:pt x="7030" y="12179"/>
                  </a:cubicBezTo>
                  <a:lnTo>
                    <a:pt x="7030" y="12179"/>
                  </a:lnTo>
                  <a:cubicBezTo>
                    <a:pt x="7037" y="11928"/>
                    <a:pt x="7244" y="11724"/>
                    <a:pt x="7497" y="11724"/>
                  </a:cubicBezTo>
                  <a:lnTo>
                    <a:pt x="10066" y="11724"/>
                  </a:lnTo>
                  <a:cubicBezTo>
                    <a:pt x="10416" y="11724"/>
                    <a:pt x="10416" y="11187"/>
                    <a:pt x="10066" y="11187"/>
                  </a:cubicBezTo>
                  <a:lnTo>
                    <a:pt x="7497" y="11187"/>
                  </a:lnTo>
                  <a:cubicBezTo>
                    <a:pt x="6890" y="11187"/>
                    <a:pt x="6890" y="10276"/>
                    <a:pt x="7497" y="10276"/>
                  </a:cubicBezTo>
                  <a:close/>
                  <a:moveTo>
                    <a:pt x="11841" y="13195"/>
                  </a:moveTo>
                  <a:cubicBezTo>
                    <a:pt x="12448" y="13195"/>
                    <a:pt x="12448" y="14106"/>
                    <a:pt x="11841" y="14106"/>
                  </a:cubicBezTo>
                  <a:lnTo>
                    <a:pt x="7497" y="14106"/>
                  </a:lnTo>
                  <a:cubicBezTo>
                    <a:pt x="7244" y="14106"/>
                    <a:pt x="7037" y="13880"/>
                    <a:pt x="7030" y="13628"/>
                  </a:cubicBezTo>
                  <a:lnTo>
                    <a:pt x="7030" y="13628"/>
                  </a:lnTo>
                  <a:cubicBezTo>
                    <a:pt x="7037" y="13399"/>
                    <a:pt x="7244" y="13195"/>
                    <a:pt x="7497" y="13195"/>
                  </a:cubicBezTo>
                  <a:close/>
                  <a:moveTo>
                    <a:pt x="11561" y="14643"/>
                  </a:moveTo>
                  <a:lnTo>
                    <a:pt x="11561" y="15134"/>
                  </a:lnTo>
                  <a:lnTo>
                    <a:pt x="7754" y="15134"/>
                  </a:lnTo>
                  <a:lnTo>
                    <a:pt x="7754" y="14643"/>
                  </a:lnTo>
                  <a:close/>
                  <a:moveTo>
                    <a:pt x="2126" y="15647"/>
                  </a:moveTo>
                  <a:lnTo>
                    <a:pt x="2126" y="15671"/>
                  </a:lnTo>
                  <a:lnTo>
                    <a:pt x="17212" y="15671"/>
                  </a:lnTo>
                  <a:cubicBezTo>
                    <a:pt x="17469" y="15671"/>
                    <a:pt x="17679" y="15881"/>
                    <a:pt x="17679" y="16138"/>
                  </a:cubicBezTo>
                  <a:lnTo>
                    <a:pt x="17679" y="16581"/>
                  </a:lnTo>
                  <a:lnTo>
                    <a:pt x="1659" y="16581"/>
                  </a:lnTo>
                  <a:lnTo>
                    <a:pt x="1659" y="16138"/>
                  </a:lnTo>
                  <a:cubicBezTo>
                    <a:pt x="1636" y="15857"/>
                    <a:pt x="1846" y="15647"/>
                    <a:pt x="2126" y="15647"/>
                  </a:cubicBezTo>
                  <a:close/>
                  <a:moveTo>
                    <a:pt x="17936" y="17119"/>
                  </a:moveTo>
                  <a:cubicBezTo>
                    <a:pt x="18543" y="17119"/>
                    <a:pt x="18543" y="18029"/>
                    <a:pt x="17936" y="18029"/>
                  </a:cubicBezTo>
                  <a:lnTo>
                    <a:pt x="1402" y="18029"/>
                  </a:lnTo>
                  <a:cubicBezTo>
                    <a:pt x="795" y="18029"/>
                    <a:pt x="795" y="17119"/>
                    <a:pt x="1402" y="17119"/>
                  </a:cubicBezTo>
                  <a:close/>
                  <a:moveTo>
                    <a:pt x="1402" y="1"/>
                  </a:moveTo>
                  <a:cubicBezTo>
                    <a:pt x="234" y="1"/>
                    <a:pt x="1" y="1635"/>
                    <a:pt x="1122" y="1962"/>
                  </a:cubicBezTo>
                  <a:lnTo>
                    <a:pt x="1122" y="2429"/>
                  </a:lnTo>
                  <a:cubicBezTo>
                    <a:pt x="1122" y="2990"/>
                    <a:pt x="1565" y="3434"/>
                    <a:pt x="2126" y="3434"/>
                  </a:cubicBezTo>
                  <a:lnTo>
                    <a:pt x="7217" y="3434"/>
                  </a:lnTo>
                  <a:lnTo>
                    <a:pt x="7217" y="3947"/>
                  </a:lnTo>
                  <a:cubicBezTo>
                    <a:pt x="6470" y="4158"/>
                    <a:pt x="6236" y="5115"/>
                    <a:pt x="6820" y="5629"/>
                  </a:cubicBezTo>
                  <a:cubicBezTo>
                    <a:pt x="6376" y="6026"/>
                    <a:pt x="6376" y="6703"/>
                    <a:pt x="6820" y="7100"/>
                  </a:cubicBezTo>
                  <a:cubicBezTo>
                    <a:pt x="6376" y="7497"/>
                    <a:pt x="6376" y="8151"/>
                    <a:pt x="6820" y="8548"/>
                  </a:cubicBezTo>
                  <a:cubicBezTo>
                    <a:pt x="6376" y="8945"/>
                    <a:pt x="6376" y="9622"/>
                    <a:pt x="6820" y="10019"/>
                  </a:cubicBezTo>
                  <a:cubicBezTo>
                    <a:pt x="6376" y="10416"/>
                    <a:pt x="6376" y="11070"/>
                    <a:pt x="6820" y="11467"/>
                  </a:cubicBezTo>
                  <a:cubicBezTo>
                    <a:pt x="6376" y="11864"/>
                    <a:pt x="6376" y="12541"/>
                    <a:pt x="6820" y="12938"/>
                  </a:cubicBezTo>
                  <a:cubicBezTo>
                    <a:pt x="6236" y="13452"/>
                    <a:pt x="6470" y="14410"/>
                    <a:pt x="7217" y="14620"/>
                  </a:cubicBezTo>
                  <a:lnTo>
                    <a:pt x="7217" y="15134"/>
                  </a:lnTo>
                  <a:lnTo>
                    <a:pt x="2126" y="15134"/>
                  </a:lnTo>
                  <a:cubicBezTo>
                    <a:pt x="1565" y="15134"/>
                    <a:pt x="1122" y="15577"/>
                    <a:pt x="1122" y="16138"/>
                  </a:cubicBezTo>
                  <a:lnTo>
                    <a:pt x="1122" y="16628"/>
                  </a:lnTo>
                  <a:cubicBezTo>
                    <a:pt x="1" y="16932"/>
                    <a:pt x="234" y="18566"/>
                    <a:pt x="1402" y="18590"/>
                  </a:cubicBezTo>
                  <a:lnTo>
                    <a:pt x="17936" y="18590"/>
                  </a:lnTo>
                  <a:cubicBezTo>
                    <a:pt x="19104" y="18566"/>
                    <a:pt x="19314" y="16932"/>
                    <a:pt x="18216" y="16628"/>
                  </a:cubicBezTo>
                  <a:lnTo>
                    <a:pt x="18216" y="16581"/>
                  </a:lnTo>
                  <a:lnTo>
                    <a:pt x="18216" y="16091"/>
                  </a:lnTo>
                  <a:cubicBezTo>
                    <a:pt x="18216" y="15554"/>
                    <a:pt x="17773" y="15110"/>
                    <a:pt x="17212" y="15110"/>
                  </a:cubicBezTo>
                  <a:lnTo>
                    <a:pt x="12121" y="15110"/>
                  </a:lnTo>
                  <a:lnTo>
                    <a:pt x="12121" y="14573"/>
                  </a:lnTo>
                  <a:cubicBezTo>
                    <a:pt x="12845" y="14363"/>
                    <a:pt x="13079" y="13429"/>
                    <a:pt x="12518" y="12892"/>
                  </a:cubicBezTo>
                  <a:cubicBezTo>
                    <a:pt x="12939" y="12495"/>
                    <a:pt x="12939" y="11817"/>
                    <a:pt x="12518" y="11444"/>
                  </a:cubicBezTo>
                  <a:cubicBezTo>
                    <a:pt x="12939" y="11047"/>
                    <a:pt x="12939" y="10369"/>
                    <a:pt x="12518" y="9972"/>
                  </a:cubicBezTo>
                  <a:cubicBezTo>
                    <a:pt x="12939" y="9575"/>
                    <a:pt x="12939" y="8898"/>
                    <a:pt x="12518" y="8525"/>
                  </a:cubicBezTo>
                  <a:cubicBezTo>
                    <a:pt x="12939" y="8128"/>
                    <a:pt x="12939" y="7450"/>
                    <a:pt x="12518" y="7053"/>
                  </a:cubicBezTo>
                  <a:cubicBezTo>
                    <a:pt x="12939" y="6656"/>
                    <a:pt x="12939" y="5979"/>
                    <a:pt x="12518" y="5605"/>
                  </a:cubicBezTo>
                  <a:cubicBezTo>
                    <a:pt x="13079" y="5068"/>
                    <a:pt x="12845" y="4134"/>
                    <a:pt x="12121" y="3924"/>
                  </a:cubicBezTo>
                  <a:lnTo>
                    <a:pt x="12121" y="3387"/>
                  </a:lnTo>
                  <a:lnTo>
                    <a:pt x="15344" y="3387"/>
                  </a:lnTo>
                  <a:lnTo>
                    <a:pt x="15344" y="7567"/>
                  </a:lnTo>
                  <a:cubicBezTo>
                    <a:pt x="13242" y="7894"/>
                    <a:pt x="13499" y="10977"/>
                    <a:pt x="15624" y="10977"/>
                  </a:cubicBezTo>
                  <a:cubicBezTo>
                    <a:pt x="17726" y="10977"/>
                    <a:pt x="17983" y="7894"/>
                    <a:pt x="15881" y="7567"/>
                  </a:cubicBezTo>
                  <a:lnTo>
                    <a:pt x="15881" y="3434"/>
                  </a:lnTo>
                  <a:lnTo>
                    <a:pt x="17212" y="3434"/>
                  </a:lnTo>
                  <a:cubicBezTo>
                    <a:pt x="17773" y="3434"/>
                    <a:pt x="18216" y="2990"/>
                    <a:pt x="18216" y="2453"/>
                  </a:cubicBezTo>
                  <a:lnTo>
                    <a:pt x="18216" y="1962"/>
                  </a:lnTo>
                  <a:cubicBezTo>
                    <a:pt x="19314" y="1635"/>
                    <a:pt x="19104" y="1"/>
                    <a:pt x="1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35"/>
          <p:cNvGrpSpPr/>
          <p:nvPr/>
        </p:nvGrpSpPr>
        <p:grpSpPr>
          <a:xfrm>
            <a:off x="6813318" y="1867012"/>
            <a:ext cx="610812" cy="703977"/>
            <a:chOff x="7690513" y="1978525"/>
            <a:chExt cx="402300" cy="463600"/>
          </a:xfrm>
        </p:grpSpPr>
        <p:sp>
          <p:nvSpPr>
            <p:cNvPr id="1383" name="Google Shape;1383;p35"/>
            <p:cNvSpPr/>
            <p:nvPr/>
          </p:nvSpPr>
          <p:spPr>
            <a:xfrm>
              <a:off x="7698688" y="2012400"/>
              <a:ext cx="385950" cy="340975"/>
            </a:xfrm>
            <a:custGeom>
              <a:avLst/>
              <a:gdLst/>
              <a:ahLst/>
              <a:cxnLst/>
              <a:rect l="l" t="t" r="r" b="b"/>
              <a:pathLst>
                <a:path w="15438" h="13639" extrusionOk="0">
                  <a:moveTo>
                    <a:pt x="7707" y="0"/>
                  </a:moveTo>
                  <a:lnTo>
                    <a:pt x="2290" y="1074"/>
                  </a:lnTo>
                  <a:lnTo>
                    <a:pt x="1425" y="2242"/>
                  </a:lnTo>
                  <a:cubicBezTo>
                    <a:pt x="1285" y="2452"/>
                    <a:pt x="1169" y="2686"/>
                    <a:pt x="1145" y="2943"/>
                  </a:cubicBezTo>
                  <a:lnTo>
                    <a:pt x="24" y="11700"/>
                  </a:lnTo>
                  <a:cubicBezTo>
                    <a:pt x="24" y="11910"/>
                    <a:pt x="1" y="12120"/>
                    <a:pt x="1" y="12354"/>
                  </a:cubicBezTo>
                  <a:lnTo>
                    <a:pt x="7731" y="13638"/>
                  </a:lnTo>
                  <a:lnTo>
                    <a:pt x="15437" y="12354"/>
                  </a:lnTo>
                  <a:cubicBezTo>
                    <a:pt x="15437" y="12144"/>
                    <a:pt x="15437" y="11934"/>
                    <a:pt x="15391" y="11700"/>
                  </a:cubicBezTo>
                  <a:lnTo>
                    <a:pt x="14293" y="2943"/>
                  </a:lnTo>
                  <a:cubicBezTo>
                    <a:pt x="14246" y="2686"/>
                    <a:pt x="14153" y="2452"/>
                    <a:pt x="13990" y="2242"/>
                  </a:cubicBezTo>
                  <a:lnTo>
                    <a:pt x="13149" y="1074"/>
                  </a:lnTo>
                  <a:lnTo>
                    <a:pt x="77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5"/>
            <p:cNvSpPr/>
            <p:nvPr/>
          </p:nvSpPr>
          <p:spPr>
            <a:xfrm>
              <a:off x="7698113" y="2012400"/>
              <a:ext cx="355000" cy="317625"/>
            </a:xfrm>
            <a:custGeom>
              <a:avLst/>
              <a:gdLst/>
              <a:ahLst/>
              <a:cxnLst/>
              <a:rect l="l" t="t" r="r" b="b"/>
              <a:pathLst>
                <a:path w="14200" h="12705" extrusionOk="0">
                  <a:moveTo>
                    <a:pt x="7730" y="0"/>
                  </a:moveTo>
                  <a:lnTo>
                    <a:pt x="2313" y="1074"/>
                  </a:lnTo>
                  <a:lnTo>
                    <a:pt x="1448" y="2242"/>
                  </a:lnTo>
                  <a:cubicBezTo>
                    <a:pt x="1308" y="2452"/>
                    <a:pt x="1192" y="2686"/>
                    <a:pt x="1168" y="2943"/>
                  </a:cubicBezTo>
                  <a:lnTo>
                    <a:pt x="47" y="11700"/>
                  </a:lnTo>
                  <a:cubicBezTo>
                    <a:pt x="24" y="11934"/>
                    <a:pt x="1" y="12144"/>
                    <a:pt x="1" y="12377"/>
                  </a:cubicBezTo>
                  <a:lnTo>
                    <a:pt x="24" y="12354"/>
                  </a:lnTo>
                  <a:lnTo>
                    <a:pt x="2172" y="12704"/>
                  </a:lnTo>
                  <a:cubicBezTo>
                    <a:pt x="2172" y="12377"/>
                    <a:pt x="2196" y="12027"/>
                    <a:pt x="2242" y="11700"/>
                  </a:cubicBezTo>
                  <a:lnTo>
                    <a:pt x="3247" y="3807"/>
                  </a:lnTo>
                  <a:cubicBezTo>
                    <a:pt x="3340" y="3083"/>
                    <a:pt x="3947" y="2546"/>
                    <a:pt x="4671" y="2546"/>
                  </a:cubicBezTo>
                  <a:lnTo>
                    <a:pt x="14199" y="2546"/>
                  </a:lnTo>
                  <a:cubicBezTo>
                    <a:pt x="14153" y="2429"/>
                    <a:pt x="14106" y="2335"/>
                    <a:pt x="14036" y="2242"/>
                  </a:cubicBezTo>
                  <a:lnTo>
                    <a:pt x="13172" y="1074"/>
                  </a:lnTo>
                  <a:lnTo>
                    <a:pt x="77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5"/>
            <p:cNvSpPr/>
            <p:nvPr/>
          </p:nvSpPr>
          <p:spPr>
            <a:xfrm>
              <a:off x="7696938" y="2321225"/>
              <a:ext cx="389450" cy="113875"/>
            </a:xfrm>
            <a:custGeom>
              <a:avLst/>
              <a:gdLst/>
              <a:ahLst/>
              <a:cxnLst/>
              <a:rect l="l" t="t" r="r" b="b"/>
              <a:pathLst>
                <a:path w="15578" h="4555" extrusionOk="0">
                  <a:moveTo>
                    <a:pt x="71" y="1"/>
                  </a:moveTo>
                  <a:cubicBezTo>
                    <a:pt x="1" y="1309"/>
                    <a:pt x="281" y="2593"/>
                    <a:pt x="865" y="3761"/>
                  </a:cubicBezTo>
                  <a:cubicBezTo>
                    <a:pt x="1122" y="4251"/>
                    <a:pt x="1612" y="4555"/>
                    <a:pt x="2173" y="4555"/>
                  </a:cubicBezTo>
                  <a:lnTo>
                    <a:pt x="13406" y="4555"/>
                  </a:lnTo>
                  <a:cubicBezTo>
                    <a:pt x="13966" y="4555"/>
                    <a:pt x="14457" y="4251"/>
                    <a:pt x="14713" y="3761"/>
                  </a:cubicBezTo>
                  <a:cubicBezTo>
                    <a:pt x="15297" y="2593"/>
                    <a:pt x="15577" y="1309"/>
                    <a:pt x="155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5"/>
            <p:cNvSpPr/>
            <p:nvPr/>
          </p:nvSpPr>
          <p:spPr>
            <a:xfrm>
              <a:off x="7696938" y="2321225"/>
              <a:ext cx="108625" cy="113875"/>
            </a:xfrm>
            <a:custGeom>
              <a:avLst/>
              <a:gdLst/>
              <a:ahLst/>
              <a:cxnLst/>
              <a:rect l="l" t="t" r="r" b="b"/>
              <a:pathLst>
                <a:path w="4345" h="4555" extrusionOk="0">
                  <a:moveTo>
                    <a:pt x="71" y="1"/>
                  </a:moveTo>
                  <a:cubicBezTo>
                    <a:pt x="1" y="1309"/>
                    <a:pt x="281" y="2593"/>
                    <a:pt x="865" y="3761"/>
                  </a:cubicBezTo>
                  <a:cubicBezTo>
                    <a:pt x="1122" y="4251"/>
                    <a:pt x="1612" y="4555"/>
                    <a:pt x="2173" y="4555"/>
                  </a:cubicBezTo>
                  <a:lnTo>
                    <a:pt x="4345" y="4555"/>
                  </a:lnTo>
                  <a:cubicBezTo>
                    <a:pt x="3784" y="4555"/>
                    <a:pt x="3294" y="4251"/>
                    <a:pt x="3037" y="3761"/>
                  </a:cubicBezTo>
                  <a:cubicBezTo>
                    <a:pt x="2453" y="2593"/>
                    <a:pt x="2173" y="1309"/>
                    <a:pt x="2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5"/>
            <p:cNvSpPr/>
            <p:nvPr/>
          </p:nvSpPr>
          <p:spPr>
            <a:xfrm>
              <a:off x="7788613" y="2226075"/>
              <a:ext cx="206700" cy="127300"/>
            </a:xfrm>
            <a:custGeom>
              <a:avLst/>
              <a:gdLst/>
              <a:ahLst/>
              <a:cxnLst/>
              <a:rect l="l" t="t" r="r" b="b"/>
              <a:pathLst>
                <a:path w="8268" h="5092" extrusionOk="0">
                  <a:moveTo>
                    <a:pt x="4134" y="0"/>
                  </a:moveTo>
                  <a:cubicBezTo>
                    <a:pt x="3316" y="0"/>
                    <a:pt x="2499" y="444"/>
                    <a:pt x="2125" y="1332"/>
                  </a:cubicBezTo>
                  <a:cubicBezTo>
                    <a:pt x="1962" y="1752"/>
                    <a:pt x="1658" y="2126"/>
                    <a:pt x="1261" y="2359"/>
                  </a:cubicBezTo>
                  <a:cubicBezTo>
                    <a:pt x="0" y="3106"/>
                    <a:pt x="491" y="5045"/>
                    <a:pt x="1962" y="5091"/>
                  </a:cubicBezTo>
                  <a:lnTo>
                    <a:pt x="6306" y="5091"/>
                  </a:lnTo>
                  <a:cubicBezTo>
                    <a:pt x="7754" y="5045"/>
                    <a:pt x="8267" y="3130"/>
                    <a:pt x="7030" y="2382"/>
                  </a:cubicBezTo>
                  <a:lnTo>
                    <a:pt x="7006" y="2359"/>
                  </a:lnTo>
                  <a:cubicBezTo>
                    <a:pt x="6609" y="2126"/>
                    <a:pt x="6306" y="1752"/>
                    <a:pt x="6142" y="1332"/>
                  </a:cubicBezTo>
                  <a:cubicBezTo>
                    <a:pt x="5769" y="444"/>
                    <a:pt x="4951" y="0"/>
                    <a:pt x="4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5"/>
            <p:cNvSpPr/>
            <p:nvPr/>
          </p:nvSpPr>
          <p:spPr>
            <a:xfrm>
              <a:off x="7788013" y="2226125"/>
              <a:ext cx="194450" cy="127250"/>
            </a:xfrm>
            <a:custGeom>
              <a:avLst/>
              <a:gdLst/>
              <a:ahLst/>
              <a:cxnLst/>
              <a:rect l="l" t="t" r="r" b="b"/>
              <a:pathLst>
                <a:path w="7778" h="5090" extrusionOk="0">
                  <a:moveTo>
                    <a:pt x="4159" y="0"/>
                  </a:moveTo>
                  <a:cubicBezTo>
                    <a:pt x="3314" y="0"/>
                    <a:pt x="2502" y="490"/>
                    <a:pt x="2149" y="1330"/>
                  </a:cubicBezTo>
                  <a:cubicBezTo>
                    <a:pt x="1963" y="1750"/>
                    <a:pt x="1659" y="2124"/>
                    <a:pt x="1262" y="2357"/>
                  </a:cubicBezTo>
                  <a:cubicBezTo>
                    <a:pt x="1" y="3104"/>
                    <a:pt x="515" y="5066"/>
                    <a:pt x="1986" y="5089"/>
                  </a:cubicBezTo>
                  <a:lnTo>
                    <a:pt x="6330" y="5089"/>
                  </a:lnTo>
                  <a:cubicBezTo>
                    <a:pt x="7054" y="5066"/>
                    <a:pt x="7661" y="4529"/>
                    <a:pt x="7778" y="3805"/>
                  </a:cubicBezTo>
                  <a:lnTo>
                    <a:pt x="6049" y="3805"/>
                  </a:lnTo>
                  <a:cubicBezTo>
                    <a:pt x="4088" y="3805"/>
                    <a:pt x="3411" y="1189"/>
                    <a:pt x="5139" y="232"/>
                  </a:cubicBezTo>
                  <a:cubicBezTo>
                    <a:pt x="4824" y="75"/>
                    <a:pt x="4489" y="0"/>
                    <a:pt x="4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5"/>
            <p:cNvSpPr/>
            <p:nvPr/>
          </p:nvSpPr>
          <p:spPr>
            <a:xfrm>
              <a:off x="7823638" y="2122150"/>
              <a:ext cx="54325" cy="90525"/>
            </a:xfrm>
            <a:custGeom>
              <a:avLst/>
              <a:gdLst/>
              <a:ahLst/>
              <a:cxnLst/>
              <a:rect l="l" t="t" r="r" b="b"/>
              <a:pathLst>
                <a:path w="2173" h="3621" extrusionOk="0">
                  <a:moveTo>
                    <a:pt x="1098" y="1"/>
                  </a:moveTo>
                  <a:cubicBezTo>
                    <a:pt x="491" y="1"/>
                    <a:pt x="1" y="795"/>
                    <a:pt x="1" y="1799"/>
                  </a:cubicBezTo>
                  <a:cubicBezTo>
                    <a:pt x="1" y="2803"/>
                    <a:pt x="491" y="3620"/>
                    <a:pt x="1098" y="3620"/>
                  </a:cubicBezTo>
                  <a:cubicBezTo>
                    <a:pt x="1682" y="3620"/>
                    <a:pt x="2172" y="2803"/>
                    <a:pt x="2172" y="1799"/>
                  </a:cubicBezTo>
                  <a:cubicBezTo>
                    <a:pt x="2172" y="795"/>
                    <a:pt x="1682" y="1"/>
                    <a:pt x="10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5"/>
            <p:cNvSpPr/>
            <p:nvPr/>
          </p:nvSpPr>
          <p:spPr>
            <a:xfrm>
              <a:off x="7823638" y="2122150"/>
              <a:ext cx="40900" cy="90525"/>
            </a:xfrm>
            <a:custGeom>
              <a:avLst/>
              <a:gdLst/>
              <a:ahLst/>
              <a:cxnLst/>
              <a:rect l="l" t="t" r="r" b="b"/>
              <a:pathLst>
                <a:path w="1636" h="3621" extrusionOk="0">
                  <a:moveTo>
                    <a:pt x="1098" y="1"/>
                  </a:moveTo>
                  <a:cubicBezTo>
                    <a:pt x="491" y="1"/>
                    <a:pt x="1" y="818"/>
                    <a:pt x="1" y="1799"/>
                  </a:cubicBezTo>
                  <a:cubicBezTo>
                    <a:pt x="1" y="2803"/>
                    <a:pt x="491" y="3620"/>
                    <a:pt x="1098" y="3620"/>
                  </a:cubicBezTo>
                  <a:cubicBezTo>
                    <a:pt x="1308" y="3597"/>
                    <a:pt x="1495" y="3527"/>
                    <a:pt x="1635" y="3363"/>
                  </a:cubicBezTo>
                  <a:cubicBezTo>
                    <a:pt x="1262" y="2943"/>
                    <a:pt x="1075" y="2383"/>
                    <a:pt x="1098" y="1799"/>
                  </a:cubicBezTo>
                  <a:cubicBezTo>
                    <a:pt x="1075" y="1238"/>
                    <a:pt x="1262" y="678"/>
                    <a:pt x="1635" y="234"/>
                  </a:cubicBezTo>
                  <a:cubicBezTo>
                    <a:pt x="1495" y="94"/>
                    <a:pt x="1308" y="1"/>
                    <a:pt x="10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5"/>
            <p:cNvSpPr/>
            <p:nvPr/>
          </p:nvSpPr>
          <p:spPr>
            <a:xfrm>
              <a:off x="7905363" y="2122150"/>
              <a:ext cx="54325" cy="90525"/>
            </a:xfrm>
            <a:custGeom>
              <a:avLst/>
              <a:gdLst/>
              <a:ahLst/>
              <a:cxnLst/>
              <a:rect l="l" t="t" r="r" b="b"/>
              <a:pathLst>
                <a:path w="2173" h="3621" extrusionOk="0">
                  <a:moveTo>
                    <a:pt x="1075" y="1"/>
                  </a:moveTo>
                  <a:cubicBezTo>
                    <a:pt x="491" y="1"/>
                    <a:pt x="1" y="795"/>
                    <a:pt x="1" y="1799"/>
                  </a:cubicBezTo>
                  <a:cubicBezTo>
                    <a:pt x="1" y="2803"/>
                    <a:pt x="491" y="3620"/>
                    <a:pt x="1075" y="3620"/>
                  </a:cubicBezTo>
                  <a:cubicBezTo>
                    <a:pt x="1682" y="3620"/>
                    <a:pt x="2173" y="2803"/>
                    <a:pt x="2173" y="1799"/>
                  </a:cubicBezTo>
                  <a:cubicBezTo>
                    <a:pt x="2173" y="795"/>
                    <a:pt x="1682"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5"/>
            <p:cNvSpPr/>
            <p:nvPr/>
          </p:nvSpPr>
          <p:spPr>
            <a:xfrm>
              <a:off x="7905363" y="2122150"/>
              <a:ext cx="40900" cy="90525"/>
            </a:xfrm>
            <a:custGeom>
              <a:avLst/>
              <a:gdLst/>
              <a:ahLst/>
              <a:cxnLst/>
              <a:rect l="l" t="t" r="r" b="b"/>
              <a:pathLst>
                <a:path w="1636" h="3621" extrusionOk="0">
                  <a:moveTo>
                    <a:pt x="1075" y="1"/>
                  </a:moveTo>
                  <a:cubicBezTo>
                    <a:pt x="491" y="1"/>
                    <a:pt x="1" y="818"/>
                    <a:pt x="1" y="1799"/>
                  </a:cubicBezTo>
                  <a:cubicBezTo>
                    <a:pt x="1" y="2803"/>
                    <a:pt x="491" y="3620"/>
                    <a:pt x="1075" y="3620"/>
                  </a:cubicBezTo>
                  <a:cubicBezTo>
                    <a:pt x="1285" y="3597"/>
                    <a:pt x="1496" y="3527"/>
                    <a:pt x="1636" y="3363"/>
                  </a:cubicBezTo>
                  <a:cubicBezTo>
                    <a:pt x="1262" y="2943"/>
                    <a:pt x="1052" y="2383"/>
                    <a:pt x="1075" y="1799"/>
                  </a:cubicBezTo>
                  <a:cubicBezTo>
                    <a:pt x="1052" y="1238"/>
                    <a:pt x="1262" y="678"/>
                    <a:pt x="1636" y="234"/>
                  </a:cubicBezTo>
                  <a:cubicBezTo>
                    <a:pt x="1496" y="94"/>
                    <a:pt x="1285"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5"/>
            <p:cNvSpPr/>
            <p:nvPr/>
          </p:nvSpPr>
          <p:spPr>
            <a:xfrm>
              <a:off x="7963763" y="2207975"/>
              <a:ext cx="36800" cy="54325"/>
            </a:xfrm>
            <a:custGeom>
              <a:avLst/>
              <a:gdLst/>
              <a:ahLst/>
              <a:cxnLst/>
              <a:rect l="l" t="t" r="r" b="b"/>
              <a:pathLst>
                <a:path w="1472" h="2173" extrusionOk="0">
                  <a:moveTo>
                    <a:pt x="748" y="0"/>
                  </a:moveTo>
                  <a:cubicBezTo>
                    <a:pt x="327" y="0"/>
                    <a:pt x="0" y="491"/>
                    <a:pt x="0" y="1075"/>
                  </a:cubicBezTo>
                  <a:cubicBezTo>
                    <a:pt x="0" y="1682"/>
                    <a:pt x="327" y="2172"/>
                    <a:pt x="748" y="2172"/>
                  </a:cubicBezTo>
                  <a:cubicBezTo>
                    <a:pt x="1145" y="2172"/>
                    <a:pt x="1472" y="1682"/>
                    <a:pt x="1472" y="1075"/>
                  </a:cubicBezTo>
                  <a:cubicBezTo>
                    <a:pt x="1472" y="491"/>
                    <a:pt x="1145" y="0"/>
                    <a:pt x="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5"/>
            <p:cNvSpPr/>
            <p:nvPr/>
          </p:nvSpPr>
          <p:spPr>
            <a:xfrm>
              <a:off x="7964338" y="2207975"/>
              <a:ext cx="26875" cy="54325"/>
            </a:xfrm>
            <a:custGeom>
              <a:avLst/>
              <a:gdLst/>
              <a:ahLst/>
              <a:cxnLst/>
              <a:rect l="l" t="t" r="r" b="b"/>
              <a:pathLst>
                <a:path w="1075" h="2173" extrusionOk="0">
                  <a:moveTo>
                    <a:pt x="725" y="0"/>
                  </a:moveTo>
                  <a:cubicBezTo>
                    <a:pt x="304" y="0"/>
                    <a:pt x="1" y="491"/>
                    <a:pt x="1" y="1098"/>
                  </a:cubicBezTo>
                  <a:cubicBezTo>
                    <a:pt x="1" y="1682"/>
                    <a:pt x="304" y="2172"/>
                    <a:pt x="725" y="2172"/>
                  </a:cubicBezTo>
                  <a:cubicBezTo>
                    <a:pt x="841" y="2172"/>
                    <a:pt x="981" y="2126"/>
                    <a:pt x="1075" y="2032"/>
                  </a:cubicBezTo>
                  <a:cubicBezTo>
                    <a:pt x="818" y="1775"/>
                    <a:pt x="701" y="1425"/>
                    <a:pt x="725" y="1098"/>
                  </a:cubicBezTo>
                  <a:cubicBezTo>
                    <a:pt x="701" y="748"/>
                    <a:pt x="818" y="397"/>
                    <a:pt x="1075" y="141"/>
                  </a:cubicBezTo>
                  <a:cubicBezTo>
                    <a:pt x="981" y="47"/>
                    <a:pt x="841" y="0"/>
                    <a:pt x="7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5"/>
            <p:cNvSpPr/>
            <p:nvPr/>
          </p:nvSpPr>
          <p:spPr>
            <a:xfrm>
              <a:off x="7782763" y="2207975"/>
              <a:ext cx="36225" cy="54325"/>
            </a:xfrm>
            <a:custGeom>
              <a:avLst/>
              <a:gdLst/>
              <a:ahLst/>
              <a:cxnLst/>
              <a:rect l="l" t="t" r="r" b="b"/>
              <a:pathLst>
                <a:path w="1449" h="2173" extrusionOk="0">
                  <a:moveTo>
                    <a:pt x="725" y="0"/>
                  </a:moveTo>
                  <a:cubicBezTo>
                    <a:pt x="328" y="0"/>
                    <a:pt x="1" y="491"/>
                    <a:pt x="1" y="1075"/>
                  </a:cubicBezTo>
                  <a:cubicBezTo>
                    <a:pt x="1" y="1682"/>
                    <a:pt x="328" y="2172"/>
                    <a:pt x="725" y="2172"/>
                  </a:cubicBezTo>
                  <a:cubicBezTo>
                    <a:pt x="1122" y="2172"/>
                    <a:pt x="1449" y="1682"/>
                    <a:pt x="1449" y="1075"/>
                  </a:cubicBezTo>
                  <a:cubicBezTo>
                    <a:pt x="1449" y="491"/>
                    <a:pt x="1122" y="0"/>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5"/>
            <p:cNvSpPr/>
            <p:nvPr/>
          </p:nvSpPr>
          <p:spPr>
            <a:xfrm>
              <a:off x="7782763" y="2207975"/>
              <a:ext cx="27475" cy="54325"/>
            </a:xfrm>
            <a:custGeom>
              <a:avLst/>
              <a:gdLst/>
              <a:ahLst/>
              <a:cxnLst/>
              <a:rect l="l" t="t" r="r" b="b"/>
              <a:pathLst>
                <a:path w="1099" h="2173" extrusionOk="0">
                  <a:moveTo>
                    <a:pt x="725" y="0"/>
                  </a:moveTo>
                  <a:cubicBezTo>
                    <a:pt x="328" y="0"/>
                    <a:pt x="1" y="491"/>
                    <a:pt x="1" y="1098"/>
                  </a:cubicBezTo>
                  <a:cubicBezTo>
                    <a:pt x="1" y="1682"/>
                    <a:pt x="328" y="2172"/>
                    <a:pt x="725" y="2172"/>
                  </a:cubicBezTo>
                  <a:cubicBezTo>
                    <a:pt x="865" y="2172"/>
                    <a:pt x="1005" y="2126"/>
                    <a:pt x="1098" y="2032"/>
                  </a:cubicBezTo>
                  <a:cubicBezTo>
                    <a:pt x="842" y="1775"/>
                    <a:pt x="725" y="1425"/>
                    <a:pt x="725" y="1098"/>
                  </a:cubicBezTo>
                  <a:cubicBezTo>
                    <a:pt x="725" y="748"/>
                    <a:pt x="842" y="397"/>
                    <a:pt x="1098" y="141"/>
                  </a:cubicBezTo>
                  <a:cubicBezTo>
                    <a:pt x="1005" y="47"/>
                    <a:pt x="865" y="0"/>
                    <a:pt x="7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5"/>
            <p:cNvSpPr/>
            <p:nvPr/>
          </p:nvSpPr>
          <p:spPr>
            <a:xfrm>
              <a:off x="7728463" y="1984950"/>
              <a:ext cx="326400" cy="54325"/>
            </a:xfrm>
            <a:custGeom>
              <a:avLst/>
              <a:gdLst/>
              <a:ahLst/>
              <a:cxnLst/>
              <a:rect l="l" t="t" r="r" b="b"/>
              <a:pathLst>
                <a:path w="13056" h="2173" extrusionOk="0">
                  <a:moveTo>
                    <a:pt x="375" y="1"/>
                  </a:moveTo>
                  <a:cubicBezTo>
                    <a:pt x="164" y="1"/>
                    <a:pt x="1" y="164"/>
                    <a:pt x="1" y="351"/>
                  </a:cubicBezTo>
                  <a:lnTo>
                    <a:pt x="1" y="1822"/>
                  </a:lnTo>
                  <a:cubicBezTo>
                    <a:pt x="1" y="2009"/>
                    <a:pt x="164" y="2172"/>
                    <a:pt x="375" y="2172"/>
                  </a:cubicBezTo>
                  <a:lnTo>
                    <a:pt x="12682" y="2172"/>
                  </a:lnTo>
                  <a:cubicBezTo>
                    <a:pt x="12892" y="2172"/>
                    <a:pt x="13055" y="2009"/>
                    <a:pt x="13055" y="1822"/>
                  </a:cubicBezTo>
                  <a:lnTo>
                    <a:pt x="13055" y="351"/>
                  </a:lnTo>
                  <a:cubicBezTo>
                    <a:pt x="13055" y="164"/>
                    <a:pt x="12892" y="1"/>
                    <a:pt x="126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5"/>
            <p:cNvSpPr/>
            <p:nvPr/>
          </p:nvSpPr>
          <p:spPr>
            <a:xfrm>
              <a:off x="7728463" y="1985525"/>
              <a:ext cx="81775" cy="54325"/>
            </a:xfrm>
            <a:custGeom>
              <a:avLst/>
              <a:gdLst/>
              <a:ahLst/>
              <a:cxnLst/>
              <a:rect l="l" t="t" r="r" b="b"/>
              <a:pathLst>
                <a:path w="3271" h="2173" extrusionOk="0">
                  <a:moveTo>
                    <a:pt x="375" y="1"/>
                  </a:moveTo>
                  <a:cubicBezTo>
                    <a:pt x="164" y="1"/>
                    <a:pt x="1" y="164"/>
                    <a:pt x="1" y="351"/>
                  </a:cubicBezTo>
                  <a:lnTo>
                    <a:pt x="1" y="1822"/>
                  </a:lnTo>
                  <a:cubicBezTo>
                    <a:pt x="1" y="2009"/>
                    <a:pt x="164" y="2173"/>
                    <a:pt x="375" y="2173"/>
                  </a:cubicBezTo>
                  <a:lnTo>
                    <a:pt x="3270" y="2173"/>
                  </a:lnTo>
                  <a:cubicBezTo>
                    <a:pt x="2663" y="2173"/>
                    <a:pt x="2173" y="1682"/>
                    <a:pt x="2173" y="1075"/>
                  </a:cubicBezTo>
                  <a:cubicBezTo>
                    <a:pt x="2173" y="468"/>
                    <a:pt x="2663" y="1"/>
                    <a:pt x="3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5"/>
            <p:cNvSpPr/>
            <p:nvPr/>
          </p:nvSpPr>
          <p:spPr>
            <a:xfrm>
              <a:off x="7690513" y="1978525"/>
              <a:ext cx="402300" cy="463600"/>
            </a:xfrm>
            <a:custGeom>
              <a:avLst/>
              <a:gdLst/>
              <a:ahLst/>
              <a:cxnLst/>
              <a:rect l="l" t="t" r="r" b="b"/>
              <a:pathLst>
                <a:path w="16092" h="18544" extrusionOk="0">
                  <a:moveTo>
                    <a:pt x="14200" y="538"/>
                  </a:moveTo>
                  <a:cubicBezTo>
                    <a:pt x="14246" y="538"/>
                    <a:pt x="14293" y="584"/>
                    <a:pt x="14293" y="631"/>
                  </a:cubicBezTo>
                  <a:lnTo>
                    <a:pt x="14293" y="1098"/>
                  </a:lnTo>
                  <a:lnTo>
                    <a:pt x="10206" y="1098"/>
                  </a:lnTo>
                  <a:cubicBezTo>
                    <a:pt x="10199" y="1098"/>
                    <a:pt x="10192" y="1098"/>
                    <a:pt x="10185" y="1098"/>
                  </a:cubicBezTo>
                  <a:cubicBezTo>
                    <a:pt x="9856" y="1098"/>
                    <a:pt x="9863" y="1635"/>
                    <a:pt x="10206" y="1635"/>
                  </a:cubicBezTo>
                  <a:lnTo>
                    <a:pt x="14293" y="1635"/>
                  </a:lnTo>
                  <a:lnTo>
                    <a:pt x="14293" y="2079"/>
                  </a:lnTo>
                  <a:cubicBezTo>
                    <a:pt x="14293" y="2126"/>
                    <a:pt x="14246" y="2172"/>
                    <a:pt x="14200" y="2172"/>
                  </a:cubicBezTo>
                  <a:lnTo>
                    <a:pt x="1893" y="2172"/>
                  </a:lnTo>
                  <a:cubicBezTo>
                    <a:pt x="1846" y="2172"/>
                    <a:pt x="1799" y="2126"/>
                    <a:pt x="1799" y="2079"/>
                  </a:cubicBezTo>
                  <a:lnTo>
                    <a:pt x="1799" y="1635"/>
                  </a:lnTo>
                  <a:lnTo>
                    <a:pt x="9132" y="1635"/>
                  </a:lnTo>
                  <a:cubicBezTo>
                    <a:pt x="9482" y="1635"/>
                    <a:pt x="9482" y="1098"/>
                    <a:pt x="9132" y="1098"/>
                  </a:cubicBezTo>
                  <a:lnTo>
                    <a:pt x="1799" y="1098"/>
                  </a:lnTo>
                  <a:lnTo>
                    <a:pt x="1799" y="631"/>
                  </a:lnTo>
                  <a:cubicBezTo>
                    <a:pt x="1799" y="584"/>
                    <a:pt x="1846" y="538"/>
                    <a:pt x="1893" y="538"/>
                  </a:cubicBezTo>
                  <a:close/>
                  <a:moveTo>
                    <a:pt x="13336" y="2710"/>
                  </a:moveTo>
                  <a:lnTo>
                    <a:pt x="14106" y="3761"/>
                  </a:lnTo>
                  <a:cubicBezTo>
                    <a:pt x="14223" y="3901"/>
                    <a:pt x="14317" y="4111"/>
                    <a:pt x="14340" y="4298"/>
                  </a:cubicBezTo>
                  <a:lnTo>
                    <a:pt x="15437" y="13078"/>
                  </a:lnTo>
                  <a:cubicBezTo>
                    <a:pt x="15461" y="13195"/>
                    <a:pt x="15461" y="13312"/>
                    <a:pt x="15484" y="13429"/>
                  </a:cubicBezTo>
                  <a:lnTo>
                    <a:pt x="11934" y="13429"/>
                  </a:lnTo>
                  <a:cubicBezTo>
                    <a:pt x="11911" y="12845"/>
                    <a:pt x="11561" y="12308"/>
                    <a:pt x="11070" y="12028"/>
                  </a:cubicBezTo>
                  <a:cubicBezTo>
                    <a:pt x="10697" y="11817"/>
                    <a:pt x="10440" y="11490"/>
                    <a:pt x="10276" y="11117"/>
                  </a:cubicBezTo>
                  <a:cubicBezTo>
                    <a:pt x="9867" y="10130"/>
                    <a:pt x="8949" y="9627"/>
                    <a:pt x="8028" y="9627"/>
                  </a:cubicBezTo>
                  <a:cubicBezTo>
                    <a:pt x="7161" y="9627"/>
                    <a:pt x="6292" y="10071"/>
                    <a:pt x="5839" y="10977"/>
                  </a:cubicBezTo>
                  <a:cubicBezTo>
                    <a:pt x="5761" y="11197"/>
                    <a:pt x="5936" y="11364"/>
                    <a:pt x="6109" y="11364"/>
                  </a:cubicBezTo>
                  <a:cubicBezTo>
                    <a:pt x="6193" y="11364"/>
                    <a:pt x="6276" y="11325"/>
                    <a:pt x="6330" y="11234"/>
                  </a:cubicBezTo>
                  <a:cubicBezTo>
                    <a:pt x="6682" y="10518"/>
                    <a:pt x="7359" y="10167"/>
                    <a:pt x="8035" y="10167"/>
                  </a:cubicBezTo>
                  <a:cubicBezTo>
                    <a:pt x="8750" y="10167"/>
                    <a:pt x="9462" y="10559"/>
                    <a:pt x="9786" y="11327"/>
                  </a:cubicBezTo>
                  <a:cubicBezTo>
                    <a:pt x="9973" y="11817"/>
                    <a:pt x="10323" y="12238"/>
                    <a:pt x="10790" y="12495"/>
                  </a:cubicBezTo>
                  <a:cubicBezTo>
                    <a:pt x="11873" y="13070"/>
                    <a:pt x="11456" y="14691"/>
                    <a:pt x="10257" y="14691"/>
                  </a:cubicBezTo>
                  <a:cubicBezTo>
                    <a:pt x="10240" y="14691"/>
                    <a:pt x="10223" y="14690"/>
                    <a:pt x="10206" y="14690"/>
                  </a:cubicBezTo>
                  <a:lnTo>
                    <a:pt x="5886" y="14690"/>
                  </a:lnTo>
                  <a:cubicBezTo>
                    <a:pt x="5869" y="14690"/>
                    <a:pt x="5852" y="14691"/>
                    <a:pt x="5835" y="14691"/>
                  </a:cubicBezTo>
                  <a:cubicBezTo>
                    <a:pt x="4636" y="14691"/>
                    <a:pt x="4220" y="13070"/>
                    <a:pt x="5302" y="12495"/>
                  </a:cubicBezTo>
                  <a:cubicBezTo>
                    <a:pt x="5442" y="12425"/>
                    <a:pt x="5559" y="12331"/>
                    <a:pt x="5676" y="12238"/>
                  </a:cubicBezTo>
                  <a:cubicBezTo>
                    <a:pt x="5911" y="12039"/>
                    <a:pt x="5726" y="11728"/>
                    <a:pt x="5511" y="11728"/>
                  </a:cubicBezTo>
                  <a:cubicBezTo>
                    <a:pt x="5449" y="11728"/>
                    <a:pt x="5383" y="11754"/>
                    <a:pt x="5326" y="11817"/>
                  </a:cubicBezTo>
                  <a:cubicBezTo>
                    <a:pt x="5232" y="11911"/>
                    <a:pt x="5139" y="11981"/>
                    <a:pt x="5022" y="12028"/>
                  </a:cubicBezTo>
                  <a:cubicBezTo>
                    <a:pt x="4508" y="12308"/>
                    <a:pt x="4181" y="12845"/>
                    <a:pt x="4158" y="13429"/>
                  </a:cubicBezTo>
                  <a:lnTo>
                    <a:pt x="608" y="13429"/>
                  </a:lnTo>
                  <a:cubicBezTo>
                    <a:pt x="608" y="13312"/>
                    <a:pt x="632" y="13195"/>
                    <a:pt x="655" y="13078"/>
                  </a:cubicBezTo>
                  <a:lnTo>
                    <a:pt x="1752" y="4298"/>
                  </a:lnTo>
                  <a:cubicBezTo>
                    <a:pt x="1776" y="4111"/>
                    <a:pt x="1846" y="3901"/>
                    <a:pt x="1963" y="3761"/>
                  </a:cubicBezTo>
                  <a:lnTo>
                    <a:pt x="2757" y="2710"/>
                  </a:lnTo>
                  <a:close/>
                  <a:moveTo>
                    <a:pt x="15508" y="13989"/>
                  </a:moveTo>
                  <a:cubicBezTo>
                    <a:pt x="15531" y="15157"/>
                    <a:pt x="15251" y="16301"/>
                    <a:pt x="14737" y="17352"/>
                  </a:cubicBezTo>
                  <a:lnTo>
                    <a:pt x="14714" y="17352"/>
                  </a:lnTo>
                  <a:cubicBezTo>
                    <a:pt x="14527" y="17749"/>
                    <a:pt x="14106" y="18006"/>
                    <a:pt x="13663" y="18006"/>
                  </a:cubicBezTo>
                  <a:lnTo>
                    <a:pt x="2430" y="18006"/>
                  </a:lnTo>
                  <a:cubicBezTo>
                    <a:pt x="1986" y="18006"/>
                    <a:pt x="1566" y="17749"/>
                    <a:pt x="1379" y="17352"/>
                  </a:cubicBezTo>
                  <a:cubicBezTo>
                    <a:pt x="842" y="16301"/>
                    <a:pt x="585" y="15157"/>
                    <a:pt x="585" y="13989"/>
                  </a:cubicBezTo>
                  <a:lnTo>
                    <a:pt x="4205" y="13989"/>
                  </a:lnTo>
                  <a:cubicBezTo>
                    <a:pt x="4415" y="14713"/>
                    <a:pt x="5092" y="15250"/>
                    <a:pt x="5863" y="15250"/>
                  </a:cubicBezTo>
                  <a:lnTo>
                    <a:pt x="10206" y="15250"/>
                  </a:lnTo>
                  <a:cubicBezTo>
                    <a:pt x="11000" y="15250"/>
                    <a:pt x="11678" y="14713"/>
                    <a:pt x="11864" y="13989"/>
                  </a:cubicBezTo>
                  <a:close/>
                  <a:moveTo>
                    <a:pt x="1893" y="1"/>
                  </a:moveTo>
                  <a:cubicBezTo>
                    <a:pt x="1542" y="1"/>
                    <a:pt x="1262" y="281"/>
                    <a:pt x="1262" y="631"/>
                  </a:cubicBezTo>
                  <a:lnTo>
                    <a:pt x="1262" y="2102"/>
                  </a:lnTo>
                  <a:cubicBezTo>
                    <a:pt x="1262" y="2429"/>
                    <a:pt x="1542" y="2733"/>
                    <a:pt x="1893" y="2733"/>
                  </a:cubicBezTo>
                  <a:lnTo>
                    <a:pt x="2079" y="2733"/>
                  </a:lnTo>
                  <a:lnTo>
                    <a:pt x="1542" y="3434"/>
                  </a:lnTo>
                  <a:cubicBezTo>
                    <a:pt x="1355" y="3667"/>
                    <a:pt x="1239" y="3947"/>
                    <a:pt x="1215" y="4251"/>
                  </a:cubicBezTo>
                  <a:lnTo>
                    <a:pt x="94" y="13032"/>
                  </a:lnTo>
                  <a:cubicBezTo>
                    <a:pt x="71" y="13242"/>
                    <a:pt x="48" y="13475"/>
                    <a:pt x="48" y="13709"/>
                  </a:cubicBezTo>
                  <a:cubicBezTo>
                    <a:pt x="1" y="15040"/>
                    <a:pt x="281" y="16395"/>
                    <a:pt x="888" y="17609"/>
                  </a:cubicBezTo>
                  <a:cubicBezTo>
                    <a:pt x="1169" y="18193"/>
                    <a:pt x="1776" y="18543"/>
                    <a:pt x="2430" y="18543"/>
                  </a:cubicBezTo>
                  <a:lnTo>
                    <a:pt x="13663" y="18543"/>
                  </a:lnTo>
                  <a:cubicBezTo>
                    <a:pt x="14317" y="18543"/>
                    <a:pt x="14924" y="18193"/>
                    <a:pt x="15204" y="17609"/>
                  </a:cubicBezTo>
                  <a:cubicBezTo>
                    <a:pt x="15811" y="16395"/>
                    <a:pt x="16091" y="15040"/>
                    <a:pt x="16045" y="13709"/>
                  </a:cubicBezTo>
                  <a:lnTo>
                    <a:pt x="16045" y="13686"/>
                  </a:lnTo>
                  <a:cubicBezTo>
                    <a:pt x="16045" y="13475"/>
                    <a:pt x="16021" y="13242"/>
                    <a:pt x="15998" y="13008"/>
                  </a:cubicBezTo>
                  <a:lnTo>
                    <a:pt x="14877" y="4251"/>
                  </a:lnTo>
                  <a:cubicBezTo>
                    <a:pt x="14854" y="3947"/>
                    <a:pt x="14737" y="3667"/>
                    <a:pt x="14550" y="3434"/>
                  </a:cubicBezTo>
                  <a:lnTo>
                    <a:pt x="14013" y="2733"/>
                  </a:lnTo>
                  <a:lnTo>
                    <a:pt x="14200" y="2733"/>
                  </a:lnTo>
                  <a:cubicBezTo>
                    <a:pt x="14550" y="2733"/>
                    <a:pt x="14830" y="2429"/>
                    <a:pt x="14830" y="2102"/>
                  </a:cubicBezTo>
                  <a:lnTo>
                    <a:pt x="14830" y="631"/>
                  </a:lnTo>
                  <a:cubicBezTo>
                    <a:pt x="14830" y="281"/>
                    <a:pt x="14550" y="1"/>
                    <a:pt x="14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5"/>
            <p:cNvSpPr/>
            <p:nvPr/>
          </p:nvSpPr>
          <p:spPr>
            <a:xfrm>
              <a:off x="7817213" y="2115150"/>
              <a:ext cx="67750" cy="103950"/>
            </a:xfrm>
            <a:custGeom>
              <a:avLst/>
              <a:gdLst/>
              <a:ahLst/>
              <a:cxnLst/>
              <a:rect l="l" t="t" r="r" b="b"/>
              <a:pathLst>
                <a:path w="2710" h="4158" extrusionOk="0">
                  <a:moveTo>
                    <a:pt x="1355" y="537"/>
                  </a:moveTo>
                  <a:cubicBezTo>
                    <a:pt x="1729" y="537"/>
                    <a:pt x="2172" y="1191"/>
                    <a:pt x="2172" y="2079"/>
                  </a:cubicBezTo>
                  <a:cubicBezTo>
                    <a:pt x="2172" y="2990"/>
                    <a:pt x="1729" y="3620"/>
                    <a:pt x="1355" y="3620"/>
                  </a:cubicBezTo>
                  <a:cubicBezTo>
                    <a:pt x="958" y="3620"/>
                    <a:pt x="538" y="2990"/>
                    <a:pt x="538" y="2079"/>
                  </a:cubicBezTo>
                  <a:cubicBezTo>
                    <a:pt x="538" y="1168"/>
                    <a:pt x="958" y="537"/>
                    <a:pt x="1355" y="537"/>
                  </a:cubicBezTo>
                  <a:close/>
                  <a:moveTo>
                    <a:pt x="1355" y="0"/>
                  </a:moveTo>
                  <a:cubicBezTo>
                    <a:pt x="584" y="0"/>
                    <a:pt x="1" y="911"/>
                    <a:pt x="1" y="2079"/>
                  </a:cubicBezTo>
                  <a:cubicBezTo>
                    <a:pt x="1" y="3246"/>
                    <a:pt x="584" y="4157"/>
                    <a:pt x="1355" y="4157"/>
                  </a:cubicBezTo>
                  <a:cubicBezTo>
                    <a:pt x="2102" y="4157"/>
                    <a:pt x="2710" y="3246"/>
                    <a:pt x="2710" y="2079"/>
                  </a:cubicBezTo>
                  <a:cubicBezTo>
                    <a:pt x="2710" y="911"/>
                    <a:pt x="2126"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5"/>
            <p:cNvSpPr/>
            <p:nvPr/>
          </p:nvSpPr>
          <p:spPr>
            <a:xfrm>
              <a:off x="7898363" y="2115150"/>
              <a:ext cx="67750" cy="103950"/>
            </a:xfrm>
            <a:custGeom>
              <a:avLst/>
              <a:gdLst/>
              <a:ahLst/>
              <a:cxnLst/>
              <a:rect l="l" t="t" r="r" b="b"/>
              <a:pathLst>
                <a:path w="2710" h="4158" extrusionOk="0">
                  <a:moveTo>
                    <a:pt x="1355" y="537"/>
                  </a:moveTo>
                  <a:cubicBezTo>
                    <a:pt x="1752" y="537"/>
                    <a:pt x="2173" y="1191"/>
                    <a:pt x="2173" y="2079"/>
                  </a:cubicBezTo>
                  <a:cubicBezTo>
                    <a:pt x="2173" y="2990"/>
                    <a:pt x="1752" y="3620"/>
                    <a:pt x="1355" y="3620"/>
                  </a:cubicBezTo>
                  <a:cubicBezTo>
                    <a:pt x="982" y="3620"/>
                    <a:pt x="538" y="2990"/>
                    <a:pt x="538" y="2079"/>
                  </a:cubicBezTo>
                  <a:cubicBezTo>
                    <a:pt x="538" y="1191"/>
                    <a:pt x="982" y="537"/>
                    <a:pt x="1355" y="537"/>
                  </a:cubicBezTo>
                  <a:close/>
                  <a:moveTo>
                    <a:pt x="1355" y="0"/>
                  </a:moveTo>
                  <a:cubicBezTo>
                    <a:pt x="585" y="0"/>
                    <a:pt x="1" y="911"/>
                    <a:pt x="1" y="2079"/>
                  </a:cubicBezTo>
                  <a:cubicBezTo>
                    <a:pt x="1" y="3246"/>
                    <a:pt x="585" y="4157"/>
                    <a:pt x="1355" y="4157"/>
                  </a:cubicBezTo>
                  <a:cubicBezTo>
                    <a:pt x="2126" y="4157"/>
                    <a:pt x="2710" y="3246"/>
                    <a:pt x="2710" y="2079"/>
                  </a:cubicBezTo>
                  <a:cubicBezTo>
                    <a:pt x="2710" y="911"/>
                    <a:pt x="2126" y="0"/>
                    <a:pt x="1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5"/>
            <p:cNvSpPr/>
            <p:nvPr/>
          </p:nvSpPr>
          <p:spPr>
            <a:xfrm>
              <a:off x="7957338" y="2201550"/>
              <a:ext cx="49650" cy="67750"/>
            </a:xfrm>
            <a:custGeom>
              <a:avLst/>
              <a:gdLst/>
              <a:ahLst/>
              <a:cxnLst/>
              <a:rect l="l" t="t" r="r" b="b"/>
              <a:pathLst>
                <a:path w="1986" h="2710" extrusionOk="0">
                  <a:moveTo>
                    <a:pt x="1005" y="514"/>
                  </a:moveTo>
                  <a:lnTo>
                    <a:pt x="1005" y="538"/>
                  </a:lnTo>
                  <a:cubicBezTo>
                    <a:pt x="1215" y="538"/>
                    <a:pt x="1448" y="865"/>
                    <a:pt x="1448" y="1355"/>
                  </a:cubicBezTo>
                  <a:cubicBezTo>
                    <a:pt x="1448" y="1822"/>
                    <a:pt x="1215" y="2172"/>
                    <a:pt x="1005" y="2172"/>
                  </a:cubicBezTo>
                  <a:cubicBezTo>
                    <a:pt x="771" y="2172"/>
                    <a:pt x="538" y="1822"/>
                    <a:pt x="538" y="1355"/>
                  </a:cubicBezTo>
                  <a:cubicBezTo>
                    <a:pt x="538" y="865"/>
                    <a:pt x="771" y="514"/>
                    <a:pt x="1005" y="514"/>
                  </a:cubicBezTo>
                  <a:close/>
                  <a:moveTo>
                    <a:pt x="1005" y="1"/>
                  </a:moveTo>
                  <a:cubicBezTo>
                    <a:pt x="444" y="1"/>
                    <a:pt x="0" y="584"/>
                    <a:pt x="0" y="1355"/>
                  </a:cubicBezTo>
                  <a:cubicBezTo>
                    <a:pt x="0" y="2126"/>
                    <a:pt x="444" y="2710"/>
                    <a:pt x="1005" y="2710"/>
                  </a:cubicBezTo>
                  <a:cubicBezTo>
                    <a:pt x="1542" y="2710"/>
                    <a:pt x="1985" y="2126"/>
                    <a:pt x="1985" y="1355"/>
                  </a:cubicBezTo>
                  <a:cubicBezTo>
                    <a:pt x="1985" y="584"/>
                    <a:pt x="1542"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5"/>
            <p:cNvSpPr/>
            <p:nvPr/>
          </p:nvSpPr>
          <p:spPr>
            <a:xfrm>
              <a:off x="7776338" y="2201550"/>
              <a:ext cx="49650" cy="67750"/>
            </a:xfrm>
            <a:custGeom>
              <a:avLst/>
              <a:gdLst/>
              <a:ahLst/>
              <a:cxnLst/>
              <a:rect l="l" t="t" r="r" b="b"/>
              <a:pathLst>
                <a:path w="1986" h="2710" extrusionOk="0">
                  <a:moveTo>
                    <a:pt x="982" y="514"/>
                  </a:moveTo>
                  <a:lnTo>
                    <a:pt x="982" y="538"/>
                  </a:lnTo>
                  <a:cubicBezTo>
                    <a:pt x="1215" y="538"/>
                    <a:pt x="1449" y="865"/>
                    <a:pt x="1449" y="1355"/>
                  </a:cubicBezTo>
                  <a:cubicBezTo>
                    <a:pt x="1449" y="1822"/>
                    <a:pt x="1215" y="2172"/>
                    <a:pt x="982" y="2172"/>
                  </a:cubicBezTo>
                  <a:cubicBezTo>
                    <a:pt x="772" y="2172"/>
                    <a:pt x="538" y="1822"/>
                    <a:pt x="538" y="1355"/>
                  </a:cubicBezTo>
                  <a:cubicBezTo>
                    <a:pt x="538" y="865"/>
                    <a:pt x="772" y="514"/>
                    <a:pt x="982" y="514"/>
                  </a:cubicBezTo>
                  <a:close/>
                  <a:moveTo>
                    <a:pt x="982" y="1"/>
                  </a:moveTo>
                  <a:cubicBezTo>
                    <a:pt x="445" y="1"/>
                    <a:pt x="1" y="584"/>
                    <a:pt x="1" y="1355"/>
                  </a:cubicBezTo>
                  <a:cubicBezTo>
                    <a:pt x="1" y="2126"/>
                    <a:pt x="445" y="2710"/>
                    <a:pt x="982" y="2710"/>
                  </a:cubicBezTo>
                  <a:cubicBezTo>
                    <a:pt x="1542" y="2710"/>
                    <a:pt x="1986" y="2126"/>
                    <a:pt x="1986" y="1355"/>
                  </a:cubicBezTo>
                  <a:cubicBezTo>
                    <a:pt x="1986" y="584"/>
                    <a:pt x="154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5"/>
            <p:cNvSpPr/>
            <p:nvPr/>
          </p:nvSpPr>
          <p:spPr>
            <a:xfrm>
              <a:off x="7864513" y="2069025"/>
              <a:ext cx="54325" cy="13450"/>
            </a:xfrm>
            <a:custGeom>
              <a:avLst/>
              <a:gdLst/>
              <a:ahLst/>
              <a:cxnLst/>
              <a:rect l="l" t="t" r="r" b="b"/>
              <a:pathLst>
                <a:path w="2173" h="538" extrusionOk="0">
                  <a:moveTo>
                    <a:pt x="374" y="0"/>
                  </a:moveTo>
                  <a:cubicBezTo>
                    <a:pt x="0" y="0"/>
                    <a:pt x="0" y="538"/>
                    <a:pt x="374" y="538"/>
                  </a:cubicBezTo>
                  <a:lnTo>
                    <a:pt x="1822" y="538"/>
                  </a:lnTo>
                  <a:cubicBezTo>
                    <a:pt x="2172" y="538"/>
                    <a:pt x="2172"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5"/>
            <p:cNvSpPr/>
            <p:nvPr/>
          </p:nvSpPr>
          <p:spPr>
            <a:xfrm>
              <a:off x="7792113" y="2387200"/>
              <a:ext cx="199100" cy="13475"/>
            </a:xfrm>
            <a:custGeom>
              <a:avLst/>
              <a:gdLst/>
              <a:ahLst/>
              <a:cxnLst/>
              <a:rect l="l" t="t" r="r" b="b"/>
              <a:pathLst>
                <a:path w="7964" h="539" extrusionOk="0">
                  <a:moveTo>
                    <a:pt x="351" y="1"/>
                  </a:moveTo>
                  <a:cubicBezTo>
                    <a:pt x="0" y="1"/>
                    <a:pt x="0" y="538"/>
                    <a:pt x="351" y="538"/>
                  </a:cubicBezTo>
                  <a:lnTo>
                    <a:pt x="7614" y="538"/>
                  </a:lnTo>
                  <a:cubicBezTo>
                    <a:pt x="7964" y="538"/>
                    <a:pt x="7964" y="1"/>
                    <a:pt x="7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5"/>
            <p:cNvSpPr/>
            <p:nvPr/>
          </p:nvSpPr>
          <p:spPr>
            <a:xfrm>
              <a:off x="7828313" y="2300650"/>
              <a:ext cx="13450" cy="24250"/>
            </a:xfrm>
            <a:custGeom>
              <a:avLst/>
              <a:gdLst/>
              <a:ahLst/>
              <a:cxnLst/>
              <a:rect l="l" t="t" r="r" b="b"/>
              <a:pathLst>
                <a:path w="538" h="970" extrusionOk="0">
                  <a:moveTo>
                    <a:pt x="269" y="1"/>
                  </a:moveTo>
                  <a:cubicBezTo>
                    <a:pt x="135" y="1"/>
                    <a:pt x="0" y="88"/>
                    <a:pt x="0" y="263"/>
                  </a:cubicBezTo>
                  <a:lnTo>
                    <a:pt x="0" y="707"/>
                  </a:lnTo>
                  <a:cubicBezTo>
                    <a:pt x="0" y="882"/>
                    <a:pt x="135" y="970"/>
                    <a:pt x="269" y="970"/>
                  </a:cubicBezTo>
                  <a:cubicBezTo>
                    <a:pt x="403" y="970"/>
                    <a:pt x="537" y="882"/>
                    <a:pt x="537" y="707"/>
                  </a:cubicBezTo>
                  <a:lnTo>
                    <a:pt x="537" y="263"/>
                  </a:lnTo>
                  <a:cubicBezTo>
                    <a:pt x="537" y="88"/>
                    <a:pt x="403"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5"/>
            <p:cNvSpPr/>
            <p:nvPr/>
          </p:nvSpPr>
          <p:spPr>
            <a:xfrm>
              <a:off x="7941563" y="2300650"/>
              <a:ext cx="13450" cy="24700"/>
            </a:xfrm>
            <a:custGeom>
              <a:avLst/>
              <a:gdLst/>
              <a:ahLst/>
              <a:cxnLst/>
              <a:rect l="l" t="t" r="r" b="b"/>
              <a:pathLst>
                <a:path w="538" h="988" extrusionOk="0">
                  <a:moveTo>
                    <a:pt x="269" y="1"/>
                  </a:moveTo>
                  <a:cubicBezTo>
                    <a:pt x="135" y="1"/>
                    <a:pt x="1" y="88"/>
                    <a:pt x="1" y="263"/>
                  </a:cubicBezTo>
                  <a:lnTo>
                    <a:pt x="1" y="707"/>
                  </a:lnTo>
                  <a:cubicBezTo>
                    <a:pt x="1" y="847"/>
                    <a:pt x="118" y="987"/>
                    <a:pt x="258" y="987"/>
                  </a:cubicBezTo>
                  <a:cubicBezTo>
                    <a:pt x="421" y="987"/>
                    <a:pt x="538" y="847"/>
                    <a:pt x="538" y="707"/>
                  </a:cubicBezTo>
                  <a:lnTo>
                    <a:pt x="538" y="263"/>
                  </a:lnTo>
                  <a:cubicBezTo>
                    <a:pt x="538" y="88"/>
                    <a:pt x="404"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5"/>
            <p:cNvSpPr/>
            <p:nvPr/>
          </p:nvSpPr>
          <p:spPr>
            <a:xfrm>
              <a:off x="7867513" y="2310325"/>
              <a:ext cx="49100" cy="20850"/>
            </a:xfrm>
            <a:custGeom>
              <a:avLst/>
              <a:gdLst/>
              <a:ahLst/>
              <a:cxnLst/>
              <a:rect l="l" t="t" r="r" b="b"/>
              <a:pathLst>
                <a:path w="1964" h="834" extrusionOk="0">
                  <a:moveTo>
                    <a:pt x="1556" y="1"/>
                  </a:moveTo>
                  <a:cubicBezTo>
                    <a:pt x="1484" y="1"/>
                    <a:pt x="1411" y="33"/>
                    <a:pt x="1351" y="110"/>
                  </a:cubicBezTo>
                  <a:cubicBezTo>
                    <a:pt x="1246" y="227"/>
                    <a:pt x="1106" y="285"/>
                    <a:pt x="966" y="285"/>
                  </a:cubicBezTo>
                  <a:cubicBezTo>
                    <a:pt x="826" y="285"/>
                    <a:pt x="686" y="227"/>
                    <a:pt x="581" y="110"/>
                  </a:cubicBezTo>
                  <a:cubicBezTo>
                    <a:pt x="525" y="54"/>
                    <a:pt x="460" y="30"/>
                    <a:pt x="396" y="30"/>
                  </a:cubicBezTo>
                  <a:cubicBezTo>
                    <a:pt x="192" y="30"/>
                    <a:pt x="1" y="271"/>
                    <a:pt x="160" y="484"/>
                  </a:cubicBezTo>
                  <a:cubicBezTo>
                    <a:pt x="371" y="694"/>
                    <a:pt x="651" y="834"/>
                    <a:pt x="978" y="834"/>
                  </a:cubicBezTo>
                  <a:cubicBezTo>
                    <a:pt x="1281" y="834"/>
                    <a:pt x="1562" y="694"/>
                    <a:pt x="1772" y="484"/>
                  </a:cubicBezTo>
                  <a:cubicBezTo>
                    <a:pt x="1963" y="275"/>
                    <a:pt x="1765"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35"/>
          <p:cNvGrpSpPr/>
          <p:nvPr/>
        </p:nvGrpSpPr>
        <p:grpSpPr>
          <a:xfrm>
            <a:off x="6430936" y="2414303"/>
            <a:ext cx="205575" cy="205575"/>
            <a:chOff x="5537425" y="1141100"/>
            <a:chExt cx="94700" cy="94700"/>
          </a:xfrm>
        </p:grpSpPr>
        <p:sp>
          <p:nvSpPr>
            <p:cNvPr id="1410" name="Google Shape;1410;p35"/>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5"/>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5"/>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5"/>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35"/>
          <p:cNvGrpSpPr/>
          <p:nvPr/>
        </p:nvGrpSpPr>
        <p:grpSpPr>
          <a:xfrm>
            <a:off x="5127935" y="1524482"/>
            <a:ext cx="341739" cy="342506"/>
            <a:chOff x="2858675" y="2670400"/>
            <a:chExt cx="189350" cy="189775"/>
          </a:xfrm>
        </p:grpSpPr>
        <p:sp>
          <p:nvSpPr>
            <p:cNvPr id="1415" name="Google Shape;1415;p35"/>
            <p:cNvSpPr/>
            <p:nvPr/>
          </p:nvSpPr>
          <p:spPr>
            <a:xfrm>
              <a:off x="2951275" y="2670400"/>
              <a:ext cx="4550" cy="82000"/>
            </a:xfrm>
            <a:custGeom>
              <a:avLst/>
              <a:gdLst/>
              <a:ahLst/>
              <a:cxnLst/>
              <a:rect l="l" t="t" r="r" b="b"/>
              <a:pathLst>
                <a:path w="182" h="3280" extrusionOk="0">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5"/>
            <p:cNvSpPr/>
            <p:nvPr/>
          </p:nvSpPr>
          <p:spPr>
            <a:xfrm>
              <a:off x="2951275" y="2778175"/>
              <a:ext cx="4550" cy="82000"/>
            </a:xfrm>
            <a:custGeom>
              <a:avLst/>
              <a:gdLst/>
              <a:ahLst/>
              <a:cxnLst/>
              <a:rect l="l" t="t" r="r" b="b"/>
              <a:pathLst>
                <a:path w="182" h="3280" extrusionOk="0">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5"/>
            <p:cNvSpPr/>
            <p:nvPr/>
          </p:nvSpPr>
          <p:spPr>
            <a:xfrm>
              <a:off x="2858675" y="2763025"/>
              <a:ext cx="81975" cy="4525"/>
            </a:xfrm>
            <a:custGeom>
              <a:avLst/>
              <a:gdLst/>
              <a:ahLst/>
              <a:cxnLst/>
              <a:rect l="l" t="t" r="r" b="b"/>
              <a:pathLst>
                <a:path w="3279" h="181" extrusionOk="0">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5"/>
            <p:cNvSpPr/>
            <p:nvPr/>
          </p:nvSpPr>
          <p:spPr>
            <a:xfrm>
              <a:off x="2966050" y="2763025"/>
              <a:ext cx="81975" cy="4525"/>
            </a:xfrm>
            <a:custGeom>
              <a:avLst/>
              <a:gdLst/>
              <a:ahLst/>
              <a:cxnLst/>
              <a:rect l="l" t="t" r="r" b="b"/>
              <a:pathLst>
                <a:path w="3279" h="181" extrusionOk="0">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35"/>
          <p:cNvGrpSpPr/>
          <p:nvPr/>
        </p:nvGrpSpPr>
        <p:grpSpPr>
          <a:xfrm>
            <a:off x="1534711" y="1592953"/>
            <a:ext cx="205575" cy="205575"/>
            <a:chOff x="5537425" y="1141100"/>
            <a:chExt cx="94700" cy="94700"/>
          </a:xfrm>
        </p:grpSpPr>
        <p:sp>
          <p:nvSpPr>
            <p:cNvPr id="1420" name="Google Shape;1420;p35"/>
            <p:cNvSpPr/>
            <p:nvPr/>
          </p:nvSpPr>
          <p:spPr>
            <a:xfrm>
              <a:off x="5582500" y="1141100"/>
              <a:ext cx="4525" cy="41000"/>
            </a:xfrm>
            <a:custGeom>
              <a:avLst/>
              <a:gdLst/>
              <a:ahLst/>
              <a:cxnLst/>
              <a:rect l="l" t="t" r="r" b="b"/>
              <a:pathLst>
                <a:path w="181" h="1640"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5"/>
            <p:cNvSpPr/>
            <p:nvPr/>
          </p:nvSpPr>
          <p:spPr>
            <a:xfrm>
              <a:off x="5582500" y="1194775"/>
              <a:ext cx="4525" cy="41025"/>
            </a:xfrm>
            <a:custGeom>
              <a:avLst/>
              <a:gdLst/>
              <a:ahLst/>
              <a:cxnLst/>
              <a:rect l="l" t="t" r="r" b="b"/>
              <a:pathLst>
                <a:path w="181" h="1641" extrusionOk="0">
                  <a:moveTo>
                    <a:pt x="99" y="1"/>
                  </a:moveTo>
                  <a:cubicBezTo>
                    <a:pt x="33" y="263"/>
                    <a:pt x="1" y="542"/>
                    <a:pt x="1" y="820"/>
                  </a:cubicBezTo>
                  <a:cubicBezTo>
                    <a:pt x="1" y="1099"/>
                    <a:pt x="33" y="1378"/>
                    <a:pt x="99" y="1640"/>
                  </a:cubicBezTo>
                  <a:cubicBezTo>
                    <a:pt x="165" y="1378"/>
                    <a:pt x="181" y="1099"/>
                    <a:pt x="181" y="820"/>
                  </a:cubicBezTo>
                  <a:cubicBezTo>
                    <a:pt x="181" y="542"/>
                    <a:pt x="165"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5"/>
            <p:cNvSpPr/>
            <p:nvPr/>
          </p:nvSpPr>
          <p:spPr>
            <a:xfrm>
              <a:off x="5537425" y="1186175"/>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5"/>
            <p:cNvSpPr/>
            <p:nvPr/>
          </p:nvSpPr>
          <p:spPr>
            <a:xfrm>
              <a:off x="5591100" y="1186175"/>
              <a:ext cx="41025" cy="4525"/>
            </a:xfrm>
            <a:custGeom>
              <a:avLst/>
              <a:gdLst/>
              <a:ahLst/>
              <a:cxnLst/>
              <a:rect l="l" t="t" r="r" b="b"/>
              <a:pathLst>
                <a:path w="1641" h="181" extrusionOk="0">
                  <a:moveTo>
                    <a:pt x="820" y="1"/>
                  </a:moveTo>
                  <a:cubicBezTo>
                    <a:pt x="558" y="1"/>
                    <a:pt x="280" y="33"/>
                    <a:pt x="1" y="99"/>
                  </a:cubicBezTo>
                  <a:cubicBezTo>
                    <a:pt x="280" y="148"/>
                    <a:pt x="558"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 name="Google Shape;1424;p35"/>
          <p:cNvSpPr/>
          <p:nvPr/>
        </p:nvSpPr>
        <p:spPr>
          <a:xfrm>
            <a:off x="2482032" y="2293897"/>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5"/>
          <p:cNvSpPr/>
          <p:nvPr/>
        </p:nvSpPr>
        <p:spPr>
          <a:xfrm>
            <a:off x="4158432" y="2293897"/>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5"/>
          <p:cNvSpPr/>
          <p:nvPr/>
        </p:nvSpPr>
        <p:spPr>
          <a:xfrm>
            <a:off x="7663632" y="1912897"/>
            <a:ext cx="36339" cy="36339"/>
          </a:xfrm>
          <a:custGeom>
            <a:avLst/>
            <a:gdLst/>
            <a:ahLst/>
            <a:cxnLst/>
            <a:rect l="l" t="t" r="r" b="b"/>
            <a:pathLst>
              <a:path w="673" h="673" extrusionOk="0">
                <a:moveTo>
                  <a:pt x="329" y="0"/>
                </a:moveTo>
                <a:cubicBezTo>
                  <a:pt x="148" y="0"/>
                  <a:pt x="1" y="148"/>
                  <a:pt x="1" y="328"/>
                </a:cubicBezTo>
                <a:cubicBezTo>
                  <a:pt x="1" y="508"/>
                  <a:pt x="148" y="672"/>
                  <a:pt x="329" y="672"/>
                </a:cubicBezTo>
                <a:cubicBezTo>
                  <a:pt x="525" y="672"/>
                  <a:pt x="673" y="508"/>
                  <a:pt x="673" y="328"/>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29"/>
        <p:cNvGrpSpPr/>
        <p:nvPr/>
      </p:nvGrpSpPr>
      <p:grpSpPr>
        <a:xfrm>
          <a:off x="0" y="0"/>
          <a:ext cx="0" cy="0"/>
          <a:chOff x="0" y="0"/>
          <a:chExt cx="0" cy="0"/>
        </a:xfrm>
      </p:grpSpPr>
      <p:sp>
        <p:nvSpPr>
          <p:cNvPr id="1631" name="Google Shape;1631;p37"/>
          <p:cNvSpPr/>
          <p:nvPr/>
        </p:nvSpPr>
        <p:spPr>
          <a:xfrm>
            <a:off x="7078693" y="1742365"/>
            <a:ext cx="930300" cy="9303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7"/>
          <p:cNvSpPr/>
          <p:nvPr/>
        </p:nvSpPr>
        <p:spPr>
          <a:xfrm>
            <a:off x="1135093" y="3266365"/>
            <a:ext cx="930300" cy="9303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7"/>
          <p:cNvSpPr/>
          <p:nvPr/>
        </p:nvSpPr>
        <p:spPr>
          <a:xfrm>
            <a:off x="1135093" y="1742365"/>
            <a:ext cx="930300" cy="9303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7"/>
          <p:cNvSpPr/>
          <p:nvPr/>
        </p:nvSpPr>
        <p:spPr>
          <a:xfrm flipH="1">
            <a:off x="1055443" y="1662865"/>
            <a:ext cx="1089600" cy="1089300"/>
          </a:xfrm>
          <a:prstGeom prst="blockArc">
            <a:avLst>
              <a:gd name="adj1" fmla="val 4483223"/>
              <a:gd name="adj2" fmla="val 16131111"/>
              <a:gd name="adj3" fmla="val 1481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7"/>
          <p:cNvSpPr txBox="1">
            <a:spLocks noGrp="1"/>
          </p:cNvSpPr>
          <p:nvPr>
            <p:ph type="title" idx="8"/>
          </p:nvPr>
        </p:nvSpPr>
        <p:spPr>
          <a:xfrm>
            <a:off x="713225" y="368825"/>
            <a:ext cx="7704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CARING PET </a:t>
            </a:r>
            <a:r>
              <a:rPr lang="en">
                <a:solidFill>
                  <a:schemeClr val="dk2"/>
                </a:solidFill>
              </a:rPr>
              <a:t>IN PERCENTAGES</a:t>
            </a:r>
            <a:endParaRPr>
              <a:solidFill>
                <a:schemeClr val="dk2"/>
              </a:solidFill>
            </a:endParaRPr>
          </a:p>
        </p:txBody>
      </p:sp>
      <p:sp>
        <p:nvSpPr>
          <p:cNvPr id="1636" name="Google Shape;1636;p37"/>
          <p:cNvSpPr txBox="1">
            <a:spLocks noGrp="1"/>
          </p:cNvSpPr>
          <p:nvPr>
            <p:ph type="title"/>
          </p:nvPr>
        </p:nvSpPr>
        <p:spPr>
          <a:xfrm>
            <a:off x="2386746" y="1827800"/>
            <a:ext cx="1978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GATOS</a:t>
            </a:r>
            <a:endParaRPr dirty="0"/>
          </a:p>
        </p:txBody>
      </p:sp>
      <p:sp>
        <p:nvSpPr>
          <p:cNvPr id="1637" name="Google Shape;1637;p37"/>
          <p:cNvSpPr txBox="1">
            <a:spLocks noGrp="1"/>
          </p:cNvSpPr>
          <p:nvPr>
            <p:ph type="subTitle" idx="1"/>
          </p:nvPr>
        </p:nvSpPr>
        <p:spPr>
          <a:xfrm>
            <a:off x="2386746" y="2271748"/>
            <a:ext cx="2260398" cy="66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Altos índices de procura. Os felinos adoram dar voltinhas.</a:t>
            </a:r>
          </a:p>
        </p:txBody>
      </p:sp>
      <p:sp>
        <p:nvSpPr>
          <p:cNvPr id="1638" name="Google Shape;1638;p37"/>
          <p:cNvSpPr txBox="1">
            <a:spLocks noGrp="1"/>
          </p:cNvSpPr>
          <p:nvPr>
            <p:ph type="title" idx="2"/>
          </p:nvPr>
        </p:nvSpPr>
        <p:spPr>
          <a:xfrm>
            <a:off x="4779054" y="1827800"/>
            <a:ext cx="19782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pt-BR" dirty="0"/>
              <a:t>CAES</a:t>
            </a:r>
            <a:endParaRPr dirty="0"/>
          </a:p>
        </p:txBody>
      </p:sp>
      <p:sp>
        <p:nvSpPr>
          <p:cNvPr id="1639" name="Google Shape;1639;p37"/>
          <p:cNvSpPr txBox="1">
            <a:spLocks noGrp="1"/>
          </p:cNvSpPr>
          <p:nvPr>
            <p:ph type="subTitle" idx="3"/>
          </p:nvPr>
        </p:nvSpPr>
        <p:spPr>
          <a:xfrm>
            <a:off x="4747569" y="2367596"/>
            <a:ext cx="2141826" cy="665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pt-BR" dirty="0"/>
              <a:t>Muitos comuns mas pouco frequentes em buscas.</a:t>
            </a:r>
          </a:p>
        </p:txBody>
      </p:sp>
      <p:sp>
        <p:nvSpPr>
          <p:cNvPr id="1640" name="Google Shape;1640;p37"/>
          <p:cNvSpPr txBox="1">
            <a:spLocks noGrp="1"/>
          </p:cNvSpPr>
          <p:nvPr>
            <p:ph type="title" idx="4"/>
          </p:nvPr>
        </p:nvSpPr>
        <p:spPr>
          <a:xfrm>
            <a:off x="2386746" y="3375500"/>
            <a:ext cx="1978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OUTROS</a:t>
            </a:r>
            <a:endParaRPr dirty="0"/>
          </a:p>
        </p:txBody>
      </p:sp>
      <p:sp>
        <p:nvSpPr>
          <p:cNvPr id="1641" name="Google Shape;1641;p37"/>
          <p:cNvSpPr txBox="1">
            <a:spLocks noGrp="1"/>
          </p:cNvSpPr>
          <p:nvPr>
            <p:ph type="subTitle" idx="5"/>
          </p:nvPr>
        </p:nvSpPr>
        <p:spPr>
          <a:xfrm>
            <a:off x="2350694" y="3983873"/>
            <a:ext cx="2649086" cy="49136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pt-BR" dirty="0"/>
              <a:t>Pássaros, tartarugas entre outros amigos também são perdidos mas com índices menores</a:t>
            </a:r>
          </a:p>
        </p:txBody>
      </p:sp>
      <p:sp>
        <p:nvSpPr>
          <p:cNvPr id="1643" name="Google Shape;1643;p37"/>
          <p:cNvSpPr txBox="1">
            <a:spLocks noGrp="1"/>
          </p:cNvSpPr>
          <p:nvPr>
            <p:ph type="subTitle" idx="7"/>
          </p:nvPr>
        </p:nvSpPr>
        <p:spPr>
          <a:xfrm>
            <a:off x="6520250" y="4718957"/>
            <a:ext cx="1978200" cy="665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 </a:t>
            </a:r>
            <a:endParaRPr dirty="0"/>
          </a:p>
        </p:txBody>
      </p:sp>
      <p:sp>
        <p:nvSpPr>
          <p:cNvPr id="1644" name="Google Shape;1644;p37"/>
          <p:cNvSpPr txBox="1">
            <a:spLocks noGrp="1"/>
          </p:cNvSpPr>
          <p:nvPr>
            <p:ph type="title" idx="9"/>
          </p:nvPr>
        </p:nvSpPr>
        <p:spPr>
          <a:xfrm>
            <a:off x="2386746" y="1529798"/>
            <a:ext cx="930300" cy="37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60%</a:t>
            </a:r>
            <a:endParaRPr/>
          </a:p>
        </p:txBody>
      </p:sp>
      <p:sp>
        <p:nvSpPr>
          <p:cNvPr id="1645" name="Google Shape;1645;p37"/>
          <p:cNvSpPr txBox="1">
            <a:spLocks noGrp="1"/>
          </p:cNvSpPr>
          <p:nvPr>
            <p:ph type="title" idx="13"/>
          </p:nvPr>
        </p:nvSpPr>
        <p:spPr>
          <a:xfrm>
            <a:off x="5826954" y="1528898"/>
            <a:ext cx="930300" cy="375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25%</a:t>
            </a:r>
            <a:endParaRPr/>
          </a:p>
        </p:txBody>
      </p:sp>
      <p:sp>
        <p:nvSpPr>
          <p:cNvPr id="1646" name="Google Shape;1646;p37"/>
          <p:cNvSpPr txBox="1">
            <a:spLocks noGrp="1"/>
          </p:cNvSpPr>
          <p:nvPr>
            <p:ph type="title" idx="14"/>
          </p:nvPr>
        </p:nvSpPr>
        <p:spPr>
          <a:xfrm>
            <a:off x="2386746" y="3077137"/>
            <a:ext cx="930300" cy="37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25%</a:t>
            </a:r>
            <a:endParaRPr dirty="0"/>
          </a:p>
        </p:txBody>
      </p:sp>
      <p:grpSp>
        <p:nvGrpSpPr>
          <p:cNvPr id="1648" name="Google Shape;1648;p37"/>
          <p:cNvGrpSpPr/>
          <p:nvPr/>
        </p:nvGrpSpPr>
        <p:grpSpPr>
          <a:xfrm>
            <a:off x="1367525" y="1979577"/>
            <a:ext cx="463575" cy="464150"/>
            <a:chOff x="3958688" y="1265100"/>
            <a:chExt cx="463575" cy="464150"/>
          </a:xfrm>
        </p:grpSpPr>
        <p:sp>
          <p:nvSpPr>
            <p:cNvPr id="1649" name="Google Shape;1649;p37"/>
            <p:cNvSpPr/>
            <p:nvPr/>
          </p:nvSpPr>
          <p:spPr>
            <a:xfrm>
              <a:off x="4059688" y="1589700"/>
              <a:ext cx="261575" cy="131975"/>
            </a:xfrm>
            <a:custGeom>
              <a:avLst/>
              <a:gdLst/>
              <a:ahLst/>
              <a:cxnLst/>
              <a:rect l="l" t="t" r="r" b="b"/>
              <a:pathLst>
                <a:path w="10463" h="5279" extrusionOk="0">
                  <a:moveTo>
                    <a:pt x="1892" y="0"/>
                  </a:moveTo>
                  <a:lnTo>
                    <a:pt x="187" y="4297"/>
                  </a:lnTo>
                  <a:cubicBezTo>
                    <a:pt x="0" y="4764"/>
                    <a:pt x="351" y="5278"/>
                    <a:pt x="864" y="5278"/>
                  </a:cubicBezTo>
                  <a:lnTo>
                    <a:pt x="9598" y="5278"/>
                  </a:lnTo>
                  <a:cubicBezTo>
                    <a:pt x="10112" y="5278"/>
                    <a:pt x="10463" y="4764"/>
                    <a:pt x="10276" y="4297"/>
                  </a:cubicBezTo>
                  <a:lnTo>
                    <a:pt x="85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7"/>
            <p:cNvSpPr/>
            <p:nvPr/>
          </p:nvSpPr>
          <p:spPr>
            <a:xfrm>
              <a:off x="4059688" y="1589700"/>
              <a:ext cx="101600" cy="131975"/>
            </a:xfrm>
            <a:custGeom>
              <a:avLst/>
              <a:gdLst/>
              <a:ahLst/>
              <a:cxnLst/>
              <a:rect l="l" t="t" r="r" b="b"/>
              <a:pathLst>
                <a:path w="4064" h="5279" extrusionOk="0">
                  <a:moveTo>
                    <a:pt x="1892" y="0"/>
                  </a:moveTo>
                  <a:lnTo>
                    <a:pt x="187" y="4297"/>
                  </a:lnTo>
                  <a:cubicBezTo>
                    <a:pt x="0" y="4764"/>
                    <a:pt x="351" y="5278"/>
                    <a:pt x="864" y="5278"/>
                  </a:cubicBezTo>
                  <a:lnTo>
                    <a:pt x="3036" y="5278"/>
                  </a:lnTo>
                  <a:cubicBezTo>
                    <a:pt x="2522" y="5278"/>
                    <a:pt x="2172" y="4764"/>
                    <a:pt x="2382" y="4297"/>
                  </a:cubicBezTo>
                  <a:lnTo>
                    <a:pt x="40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7"/>
            <p:cNvSpPr/>
            <p:nvPr/>
          </p:nvSpPr>
          <p:spPr>
            <a:xfrm>
              <a:off x="4076613" y="1571600"/>
              <a:ext cx="228300" cy="77675"/>
            </a:xfrm>
            <a:custGeom>
              <a:avLst/>
              <a:gdLst/>
              <a:ahLst/>
              <a:cxnLst/>
              <a:rect l="l" t="t" r="r" b="b"/>
              <a:pathLst>
                <a:path w="9132" h="3107" extrusionOk="0">
                  <a:moveTo>
                    <a:pt x="724" y="0"/>
                  </a:moveTo>
                  <a:lnTo>
                    <a:pt x="164" y="1425"/>
                  </a:lnTo>
                  <a:cubicBezTo>
                    <a:pt x="1" y="1822"/>
                    <a:pt x="211" y="2242"/>
                    <a:pt x="584" y="2382"/>
                  </a:cubicBezTo>
                  <a:cubicBezTo>
                    <a:pt x="1845" y="2826"/>
                    <a:pt x="3177" y="3083"/>
                    <a:pt x="4531" y="3106"/>
                  </a:cubicBezTo>
                  <a:lnTo>
                    <a:pt x="4601" y="3106"/>
                  </a:lnTo>
                  <a:cubicBezTo>
                    <a:pt x="5956" y="3083"/>
                    <a:pt x="7287" y="2826"/>
                    <a:pt x="8548" y="2382"/>
                  </a:cubicBezTo>
                  <a:cubicBezTo>
                    <a:pt x="8921" y="2242"/>
                    <a:pt x="9132" y="1822"/>
                    <a:pt x="8968" y="1425"/>
                  </a:cubicBezTo>
                  <a:lnTo>
                    <a:pt x="84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7"/>
            <p:cNvSpPr/>
            <p:nvPr/>
          </p:nvSpPr>
          <p:spPr>
            <a:xfrm>
              <a:off x="4076613" y="1571600"/>
              <a:ext cx="113875" cy="77675"/>
            </a:xfrm>
            <a:custGeom>
              <a:avLst/>
              <a:gdLst/>
              <a:ahLst/>
              <a:cxnLst/>
              <a:rect l="l" t="t" r="r" b="b"/>
              <a:pathLst>
                <a:path w="4555" h="3107" extrusionOk="0">
                  <a:moveTo>
                    <a:pt x="724" y="0"/>
                  </a:moveTo>
                  <a:lnTo>
                    <a:pt x="164" y="1425"/>
                  </a:lnTo>
                  <a:cubicBezTo>
                    <a:pt x="1" y="1822"/>
                    <a:pt x="211" y="2242"/>
                    <a:pt x="584" y="2382"/>
                  </a:cubicBezTo>
                  <a:cubicBezTo>
                    <a:pt x="1845" y="2826"/>
                    <a:pt x="3177" y="3083"/>
                    <a:pt x="4531" y="3106"/>
                  </a:cubicBezTo>
                  <a:lnTo>
                    <a:pt x="4554" y="3106"/>
                  </a:lnTo>
                  <a:cubicBezTo>
                    <a:pt x="3597" y="3106"/>
                    <a:pt x="3597" y="1659"/>
                    <a:pt x="4554" y="1659"/>
                  </a:cubicBezTo>
                  <a:lnTo>
                    <a:pt x="45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7"/>
            <p:cNvSpPr/>
            <p:nvPr/>
          </p:nvSpPr>
          <p:spPr>
            <a:xfrm>
              <a:off x="3965688" y="1272100"/>
              <a:ext cx="187425" cy="160500"/>
            </a:xfrm>
            <a:custGeom>
              <a:avLst/>
              <a:gdLst/>
              <a:ahLst/>
              <a:cxnLst/>
              <a:rect l="l" t="t" r="r" b="b"/>
              <a:pathLst>
                <a:path w="7497" h="6420" extrusionOk="0">
                  <a:moveTo>
                    <a:pt x="958" y="0"/>
                  </a:moveTo>
                  <a:cubicBezTo>
                    <a:pt x="444" y="0"/>
                    <a:pt x="0" y="421"/>
                    <a:pt x="0" y="958"/>
                  </a:cubicBezTo>
                  <a:lnTo>
                    <a:pt x="0" y="3200"/>
                  </a:lnTo>
                  <a:cubicBezTo>
                    <a:pt x="0" y="5140"/>
                    <a:pt x="1577" y="6420"/>
                    <a:pt x="3220" y="6420"/>
                  </a:cubicBezTo>
                  <a:cubicBezTo>
                    <a:pt x="4009" y="6420"/>
                    <a:pt x="4813" y="6124"/>
                    <a:pt x="5465" y="5465"/>
                  </a:cubicBezTo>
                  <a:cubicBezTo>
                    <a:pt x="7497" y="3457"/>
                    <a:pt x="6072" y="0"/>
                    <a:pt x="3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7"/>
            <p:cNvSpPr/>
            <p:nvPr/>
          </p:nvSpPr>
          <p:spPr>
            <a:xfrm>
              <a:off x="3965688" y="1271700"/>
              <a:ext cx="167575" cy="160975"/>
            </a:xfrm>
            <a:custGeom>
              <a:avLst/>
              <a:gdLst/>
              <a:ahLst/>
              <a:cxnLst/>
              <a:rect l="l" t="t" r="r" b="b"/>
              <a:pathLst>
                <a:path w="6703" h="6439" extrusionOk="0">
                  <a:moveTo>
                    <a:pt x="3519" y="0"/>
                  </a:moveTo>
                  <a:cubicBezTo>
                    <a:pt x="3414" y="0"/>
                    <a:pt x="3307" y="6"/>
                    <a:pt x="3200" y="16"/>
                  </a:cubicBezTo>
                  <a:cubicBezTo>
                    <a:pt x="4181" y="16"/>
                    <a:pt x="4181" y="1464"/>
                    <a:pt x="3200" y="1464"/>
                  </a:cubicBezTo>
                  <a:lnTo>
                    <a:pt x="1448" y="3216"/>
                  </a:lnTo>
                  <a:cubicBezTo>
                    <a:pt x="1448" y="3706"/>
                    <a:pt x="1086" y="3951"/>
                    <a:pt x="724" y="3951"/>
                  </a:cubicBezTo>
                  <a:cubicBezTo>
                    <a:pt x="362" y="3951"/>
                    <a:pt x="1" y="3706"/>
                    <a:pt x="0" y="3216"/>
                  </a:cubicBezTo>
                  <a:lnTo>
                    <a:pt x="0" y="3216"/>
                  </a:lnTo>
                  <a:cubicBezTo>
                    <a:pt x="1" y="4991"/>
                    <a:pt x="1425" y="6438"/>
                    <a:pt x="3200" y="6438"/>
                  </a:cubicBezTo>
                  <a:lnTo>
                    <a:pt x="3200" y="6415"/>
                  </a:lnTo>
                  <a:cubicBezTo>
                    <a:pt x="3296" y="6423"/>
                    <a:pt x="3392" y="6427"/>
                    <a:pt x="3487" y="6427"/>
                  </a:cubicBezTo>
                  <a:cubicBezTo>
                    <a:pt x="5251" y="6427"/>
                    <a:pt x="6703" y="5011"/>
                    <a:pt x="6703" y="3216"/>
                  </a:cubicBezTo>
                  <a:cubicBezTo>
                    <a:pt x="6703" y="1431"/>
                    <a:pt x="5269" y="0"/>
                    <a:pt x="35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7"/>
            <p:cNvSpPr/>
            <p:nvPr/>
          </p:nvSpPr>
          <p:spPr>
            <a:xfrm>
              <a:off x="4001888" y="1307700"/>
              <a:ext cx="87600" cy="88200"/>
            </a:xfrm>
            <a:custGeom>
              <a:avLst/>
              <a:gdLst/>
              <a:ahLst/>
              <a:cxnLst/>
              <a:rect l="l" t="t" r="r" b="b"/>
              <a:pathLst>
                <a:path w="3504" h="3528" extrusionOk="0">
                  <a:moveTo>
                    <a:pt x="0" y="1"/>
                  </a:moveTo>
                  <a:lnTo>
                    <a:pt x="0" y="1776"/>
                  </a:lnTo>
                  <a:cubicBezTo>
                    <a:pt x="0" y="2733"/>
                    <a:pt x="794" y="3527"/>
                    <a:pt x="1752" y="3527"/>
                  </a:cubicBezTo>
                  <a:cubicBezTo>
                    <a:pt x="2709" y="3527"/>
                    <a:pt x="3503" y="2733"/>
                    <a:pt x="3503" y="1776"/>
                  </a:cubicBezTo>
                  <a:cubicBezTo>
                    <a:pt x="3503" y="795"/>
                    <a:pt x="2709" y="1"/>
                    <a:pt x="17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7"/>
            <p:cNvSpPr/>
            <p:nvPr/>
          </p:nvSpPr>
          <p:spPr>
            <a:xfrm>
              <a:off x="4228413" y="1272100"/>
              <a:ext cx="187425" cy="160500"/>
            </a:xfrm>
            <a:custGeom>
              <a:avLst/>
              <a:gdLst/>
              <a:ahLst/>
              <a:cxnLst/>
              <a:rect l="l" t="t" r="r" b="b"/>
              <a:pathLst>
                <a:path w="7497" h="6420" extrusionOk="0">
                  <a:moveTo>
                    <a:pt x="4297" y="0"/>
                  </a:moveTo>
                  <a:cubicBezTo>
                    <a:pt x="1425" y="0"/>
                    <a:pt x="0" y="3457"/>
                    <a:pt x="2009" y="5465"/>
                  </a:cubicBezTo>
                  <a:cubicBezTo>
                    <a:pt x="2668" y="6124"/>
                    <a:pt x="3477" y="6420"/>
                    <a:pt x="4270" y="6420"/>
                  </a:cubicBezTo>
                  <a:cubicBezTo>
                    <a:pt x="5920" y="6420"/>
                    <a:pt x="7497" y="5140"/>
                    <a:pt x="7497" y="3200"/>
                  </a:cubicBezTo>
                  <a:lnTo>
                    <a:pt x="7497" y="958"/>
                  </a:lnTo>
                  <a:cubicBezTo>
                    <a:pt x="7497" y="421"/>
                    <a:pt x="7053" y="0"/>
                    <a:pt x="65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7"/>
            <p:cNvSpPr/>
            <p:nvPr/>
          </p:nvSpPr>
          <p:spPr>
            <a:xfrm>
              <a:off x="4248263" y="1271700"/>
              <a:ext cx="167575" cy="160975"/>
            </a:xfrm>
            <a:custGeom>
              <a:avLst/>
              <a:gdLst/>
              <a:ahLst/>
              <a:cxnLst/>
              <a:rect l="l" t="t" r="r" b="b"/>
              <a:pathLst>
                <a:path w="6703" h="6439" extrusionOk="0">
                  <a:moveTo>
                    <a:pt x="3184" y="0"/>
                  </a:moveTo>
                  <a:cubicBezTo>
                    <a:pt x="1434" y="0"/>
                    <a:pt x="0" y="1431"/>
                    <a:pt x="0" y="3216"/>
                  </a:cubicBezTo>
                  <a:cubicBezTo>
                    <a:pt x="0" y="5011"/>
                    <a:pt x="1452" y="6427"/>
                    <a:pt x="3217" y="6427"/>
                  </a:cubicBezTo>
                  <a:cubicBezTo>
                    <a:pt x="3311" y="6427"/>
                    <a:pt x="3407" y="6423"/>
                    <a:pt x="3503" y="6415"/>
                  </a:cubicBezTo>
                  <a:lnTo>
                    <a:pt x="3503" y="6438"/>
                  </a:lnTo>
                  <a:cubicBezTo>
                    <a:pt x="5278" y="6438"/>
                    <a:pt x="6703" y="4991"/>
                    <a:pt x="6703" y="3216"/>
                  </a:cubicBezTo>
                  <a:lnTo>
                    <a:pt x="6703" y="3216"/>
                  </a:lnTo>
                  <a:cubicBezTo>
                    <a:pt x="6703" y="3706"/>
                    <a:pt x="6341" y="3951"/>
                    <a:pt x="5979" y="3951"/>
                  </a:cubicBezTo>
                  <a:cubicBezTo>
                    <a:pt x="5617" y="3951"/>
                    <a:pt x="5255" y="3706"/>
                    <a:pt x="5255" y="3216"/>
                  </a:cubicBezTo>
                  <a:lnTo>
                    <a:pt x="3503" y="1464"/>
                  </a:lnTo>
                  <a:cubicBezTo>
                    <a:pt x="2523" y="1464"/>
                    <a:pt x="2523" y="16"/>
                    <a:pt x="3503" y="16"/>
                  </a:cubicBezTo>
                  <a:cubicBezTo>
                    <a:pt x="3396" y="6"/>
                    <a:pt x="3289" y="0"/>
                    <a:pt x="3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7"/>
            <p:cNvSpPr/>
            <p:nvPr/>
          </p:nvSpPr>
          <p:spPr>
            <a:xfrm>
              <a:off x="4292038" y="1307700"/>
              <a:ext cx="87600" cy="88200"/>
            </a:xfrm>
            <a:custGeom>
              <a:avLst/>
              <a:gdLst/>
              <a:ahLst/>
              <a:cxnLst/>
              <a:rect l="l" t="t" r="r" b="b"/>
              <a:pathLst>
                <a:path w="3504" h="3528" extrusionOk="0">
                  <a:moveTo>
                    <a:pt x="1752" y="1"/>
                  </a:moveTo>
                  <a:cubicBezTo>
                    <a:pt x="772" y="1"/>
                    <a:pt x="1" y="795"/>
                    <a:pt x="1" y="1776"/>
                  </a:cubicBezTo>
                  <a:cubicBezTo>
                    <a:pt x="1" y="2733"/>
                    <a:pt x="772" y="3527"/>
                    <a:pt x="1752" y="3527"/>
                  </a:cubicBezTo>
                  <a:cubicBezTo>
                    <a:pt x="2710" y="3527"/>
                    <a:pt x="3504" y="2733"/>
                    <a:pt x="3504" y="1776"/>
                  </a:cubicBezTo>
                  <a:lnTo>
                    <a:pt x="35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7"/>
            <p:cNvSpPr/>
            <p:nvPr/>
          </p:nvSpPr>
          <p:spPr>
            <a:xfrm>
              <a:off x="4007713" y="1304800"/>
              <a:ext cx="366675" cy="300675"/>
            </a:xfrm>
            <a:custGeom>
              <a:avLst/>
              <a:gdLst/>
              <a:ahLst/>
              <a:cxnLst/>
              <a:rect l="l" t="t" r="r" b="b"/>
              <a:pathLst>
                <a:path w="14667" h="12027" extrusionOk="0">
                  <a:moveTo>
                    <a:pt x="7334" y="0"/>
                  </a:moveTo>
                  <a:cubicBezTo>
                    <a:pt x="3270" y="0"/>
                    <a:pt x="1" y="3316"/>
                    <a:pt x="71" y="7380"/>
                  </a:cubicBezTo>
                  <a:cubicBezTo>
                    <a:pt x="71" y="9435"/>
                    <a:pt x="982" y="12027"/>
                    <a:pt x="1519" y="12027"/>
                  </a:cubicBezTo>
                  <a:cubicBezTo>
                    <a:pt x="2056" y="12027"/>
                    <a:pt x="3177" y="11420"/>
                    <a:pt x="3177" y="11420"/>
                  </a:cubicBezTo>
                  <a:lnTo>
                    <a:pt x="11467" y="11420"/>
                  </a:lnTo>
                  <a:cubicBezTo>
                    <a:pt x="11467" y="11420"/>
                    <a:pt x="12588" y="12027"/>
                    <a:pt x="13125" y="12027"/>
                  </a:cubicBezTo>
                  <a:cubicBezTo>
                    <a:pt x="13639" y="12027"/>
                    <a:pt x="14573" y="9435"/>
                    <a:pt x="14573" y="7380"/>
                  </a:cubicBezTo>
                  <a:cubicBezTo>
                    <a:pt x="14667" y="3316"/>
                    <a:pt x="11397" y="0"/>
                    <a:pt x="7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7"/>
            <p:cNvSpPr/>
            <p:nvPr/>
          </p:nvSpPr>
          <p:spPr>
            <a:xfrm>
              <a:off x="4087113" y="1513225"/>
              <a:ext cx="206700" cy="99850"/>
            </a:xfrm>
            <a:custGeom>
              <a:avLst/>
              <a:gdLst/>
              <a:ahLst/>
              <a:cxnLst/>
              <a:rect l="l" t="t" r="r" b="b"/>
              <a:pathLst>
                <a:path w="8268" h="3994" extrusionOk="0">
                  <a:moveTo>
                    <a:pt x="4134" y="0"/>
                  </a:moveTo>
                  <a:cubicBezTo>
                    <a:pt x="1799" y="0"/>
                    <a:pt x="1" y="3083"/>
                    <a:pt x="1" y="3083"/>
                  </a:cubicBezTo>
                  <a:cubicBezTo>
                    <a:pt x="1320" y="3690"/>
                    <a:pt x="2733" y="3994"/>
                    <a:pt x="4143" y="3994"/>
                  </a:cubicBezTo>
                  <a:cubicBezTo>
                    <a:pt x="5553" y="3994"/>
                    <a:pt x="6960" y="3690"/>
                    <a:pt x="8268" y="3083"/>
                  </a:cubicBezTo>
                  <a:cubicBezTo>
                    <a:pt x="8268" y="3083"/>
                    <a:pt x="6470" y="0"/>
                    <a:pt x="4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7"/>
            <p:cNvSpPr/>
            <p:nvPr/>
          </p:nvSpPr>
          <p:spPr>
            <a:xfrm>
              <a:off x="4009463" y="1307950"/>
              <a:ext cx="252250" cy="297525"/>
            </a:xfrm>
            <a:custGeom>
              <a:avLst/>
              <a:gdLst/>
              <a:ahLst/>
              <a:cxnLst/>
              <a:rect l="l" t="t" r="r" b="b"/>
              <a:pathLst>
                <a:path w="10090" h="11901" extrusionOk="0">
                  <a:moveTo>
                    <a:pt x="7267" y="0"/>
                  </a:moveTo>
                  <a:cubicBezTo>
                    <a:pt x="3432" y="0"/>
                    <a:pt x="1" y="3083"/>
                    <a:pt x="1" y="7254"/>
                  </a:cubicBezTo>
                  <a:cubicBezTo>
                    <a:pt x="1" y="9299"/>
                    <a:pt x="926" y="11877"/>
                    <a:pt x="1465" y="11901"/>
                  </a:cubicBezTo>
                  <a:lnTo>
                    <a:pt x="1465" y="11901"/>
                  </a:lnTo>
                  <a:cubicBezTo>
                    <a:pt x="2008" y="11889"/>
                    <a:pt x="3107" y="11294"/>
                    <a:pt x="3107" y="11294"/>
                  </a:cubicBezTo>
                  <a:lnTo>
                    <a:pt x="8758" y="11294"/>
                  </a:lnTo>
                  <a:cubicBezTo>
                    <a:pt x="6937" y="10476"/>
                    <a:pt x="5652" y="9122"/>
                    <a:pt x="5652" y="7254"/>
                  </a:cubicBezTo>
                  <a:cubicBezTo>
                    <a:pt x="5652" y="4334"/>
                    <a:pt x="7404" y="1719"/>
                    <a:pt x="10090" y="575"/>
                  </a:cubicBezTo>
                  <a:cubicBezTo>
                    <a:pt x="9154" y="182"/>
                    <a:pt x="8198" y="0"/>
                    <a:pt x="7267" y="0"/>
                  </a:cubicBezTo>
                  <a:close/>
                  <a:moveTo>
                    <a:pt x="1465" y="11901"/>
                  </a:moveTo>
                  <a:cubicBezTo>
                    <a:pt x="1459" y="11901"/>
                    <a:pt x="1454" y="11901"/>
                    <a:pt x="1449" y="11901"/>
                  </a:cubicBezTo>
                  <a:lnTo>
                    <a:pt x="1472" y="11901"/>
                  </a:lnTo>
                  <a:cubicBezTo>
                    <a:pt x="1470" y="11901"/>
                    <a:pt x="1467" y="11901"/>
                    <a:pt x="1465" y="119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7"/>
            <p:cNvSpPr/>
            <p:nvPr/>
          </p:nvSpPr>
          <p:spPr>
            <a:xfrm>
              <a:off x="4244763" y="1316475"/>
              <a:ext cx="36225" cy="65400"/>
            </a:xfrm>
            <a:custGeom>
              <a:avLst/>
              <a:gdLst/>
              <a:ahLst/>
              <a:cxnLst/>
              <a:rect l="l" t="t" r="r" b="b"/>
              <a:pathLst>
                <a:path w="1449" h="2616" extrusionOk="0">
                  <a:moveTo>
                    <a:pt x="0" y="0"/>
                  </a:moveTo>
                  <a:lnTo>
                    <a:pt x="0" y="1892"/>
                  </a:lnTo>
                  <a:cubicBezTo>
                    <a:pt x="0" y="2289"/>
                    <a:pt x="327" y="2616"/>
                    <a:pt x="724" y="2616"/>
                  </a:cubicBezTo>
                  <a:cubicBezTo>
                    <a:pt x="1121" y="2616"/>
                    <a:pt x="1448" y="2289"/>
                    <a:pt x="1448" y="1892"/>
                  </a:cubicBezTo>
                  <a:lnTo>
                    <a:pt x="1448" y="631"/>
                  </a:lnTo>
                  <a:cubicBezTo>
                    <a:pt x="1004" y="374"/>
                    <a:pt x="514" y="16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7"/>
            <p:cNvSpPr/>
            <p:nvPr/>
          </p:nvSpPr>
          <p:spPr>
            <a:xfrm>
              <a:off x="4244763" y="1316475"/>
              <a:ext cx="16950" cy="14025"/>
            </a:xfrm>
            <a:custGeom>
              <a:avLst/>
              <a:gdLst/>
              <a:ahLst/>
              <a:cxnLst/>
              <a:rect l="l" t="t" r="r" b="b"/>
              <a:pathLst>
                <a:path w="678" h="561" extrusionOk="0">
                  <a:moveTo>
                    <a:pt x="0" y="0"/>
                  </a:moveTo>
                  <a:lnTo>
                    <a:pt x="0" y="561"/>
                  </a:lnTo>
                  <a:cubicBezTo>
                    <a:pt x="234" y="444"/>
                    <a:pt x="444" y="327"/>
                    <a:pt x="678" y="234"/>
                  </a:cubicBezTo>
                  <a:cubicBezTo>
                    <a:pt x="444" y="140"/>
                    <a:pt x="234" y="70"/>
                    <a:pt x="0" y="0"/>
                  </a:cubicBezTo>
                  <a:close/>
                </a:path>
              </a:pathLst>
            </a:custGeom>
            <a:solidFill>
              <a:srgbClr val="D89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7"/>
            <p:cNvSpPr/>
            <p:nvPr/>
          </p:nvSpPr>
          <p:spPr>
            <a:xfrm>
              <a:off x="4087713" y="1521975"/>
              <a:ext cx="174000" cy="91100"/>
            </a:xfrm>
            <a:custGeom>
              <a:avLst/>
              <a:gdLst/>
              <a:ahLst/>
              <a:cxnLst/>
              <a:rect l="l" t="t" r="r" b="b"/>
              <a:pathLst>
                <a:path w="6960" h="3644" extrusionOk="0">
                  <a:moveTo>
                    <a:pt x="2779" y="0"/>
                  </a:moveTo>
                  <a:cubicBezTo>
                    <a:pt x="1121" y="794"/>
                    <a:pt x="0" y="2733"/>
                    <a:pt x="0" y="2733"/>
                  </a:cubicBezTo>
                  <a:cubicBezTo>
                    <a:pt x="1308" y="3317"/>
                    <a:pt x="2709" y="3620"/>
                    <a:pt x="4134" y="3644"/>
                  </a:cubicBezTo>
                  <a:cubicBezTo>
                    <a:pt x="5091" y="3620"/>
                    <a:pt x="6025" y="3480"/>
                    <a:pt x="6960" y="3223"/>
                  </a:cubicBezTo>
                  <a:cubicBezTo>
                    <a:pt x="4998" y="2663"/>
                    <a:pt x="3363" y="1565"/>
                    <a:pt x="27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7"/>
            <p:cNvSpPr/>
            <p:nvPr/>
          </p:nvSpPr>
          <p:spPr>
            <a:xfrm>
              <a:off x="4163613" y="1637000"/>
              <a:ext cx="54325" cy="54300"/>
            </a:xfrm>
            <a:custGeom>
              <a:avLst/>
              <a:gdLst/>
              <a:ahLst/>
              <a:cxnLst/>
              <a:rect l="l" t="t" r="r" b="b"/>
              <a:pathLst>
                <a:path w="2173" h="2172" extrusionOk="0">
                  <a:moveTo>
                    <a:pt x="1074" y="0"/>
                  </a:moveTo>
                  <a:cubicBezTo>
                    <a:pt x="491" y="0"/>
                    <a:pt x="0" y="490"/>
                    <a:pt x="0" y="1098"/>
                  </a:cubicBezTo>
                  <a:cubicBezTo>
                    <a:pt x="0" y="1681"/>
                    <a:pt x="491" y="2172"/>
                    <a:pt x="1074" y="2172"/>
                  </a:cubicBezTo>
                  <a:cubicBezTo>
                    <a:pt x="1682" y="2172"/>
                    <a:pt x="2172" y="1681"/>
                    <a:pt x="2172" y="1098"/>
                  </a:cubicBezTo>
                  <a:cubicBezTo>
                    <a:pt x="2172" y="490"/>
                    <a:pt x="1682" y="0"/>
                    <a:pt x="10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7"/>
            <p:cNvSpPr/>
            <p:nvPr/>
          </p:nvSpPr>
          <p:spPr>
            <a:xfrm>
              <a:off x="4163613" y="1636825"/>
              <a:ext cx="40875" cy="54650"/>
            </a:xfrm>
            <a:custGeom>
              <a:avLst/>
              <a:gdLst/>
              <a:ahLst/>
              <a:cxnLst/>
              <a:rect l="l" t="t" r="r" b="b"/>
              <a:pathLst>
                <a:path w="1635" h="2186" extrusionOk="0">
                  <a:moveTo>
                    <a:pt x="1099" y="1"/>
                  </a:moveTo>
                  <a:cubicBezTo>
                    <a:pt x="528" y="1"/>
                    <a:pt x="0" y="465"/>
                    <a:pt x="0" y="1105"/>
                  </a:cubicBezTo>
                  <a:cubicBezTo>
                    <a:pt x="0" y="1726"/>
                    <a:pt x="526" y="2185"/>
                    <a:pt x="1097" y="2185"/>
                  </a:cubicBezTo>
                  <a:cubicBezTo>
                    <a:pt x="1277" y="2185"/>
                    <a:pt x="1461" y="2140"/>
                    <a:pt x="1635" y="2039"/>
                  </a:cubicBezTo>
                  <a:cubicBezTo>
                    <a:pt x="1285" y="1829"/>
                    <a:pt x="1074" y="1478"/>
                    <a:pt x="1074" y="1105"/>
                  </a:cubicBezTo>
                  <a:cubicBezTo>
                    <a:pt x="1074" y="708"/>
                    <a:pt x="1285" y="357"/>
                    <a:pt x="1635" y="147"/>
                  </a:cubicBezTo>
                  <a:cubicBezTo>
                    <a:pt x="1462" y="47"/>
                    <a:pt x="1278" y="1"/>
                    <a:pt x="10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7"/>
            <p:cNvSpPr/>
            <p:nvPr/>
          </p:nvSpPr>
          <p:spPr>
            <a:xfrm>
              <a:off x="4103763" y="1469575"/>
              <a:ext cx="174025" cy="79650"/>
            </a:xfrm>
            <a:custGeom>
              <a:avLst/>
              <a:gdLst/>
              <a:ahLst/>
              <a:cxnLst/>
              <a:rect l="l" t="t" r="r" b="b"/>
              <a:pathLst>
                <a:path w="6961" h="3186" extrusionOk="0">
                  <a:moveTo>
                    <a:pt x="3471" y="0"/>
                  </a:moveTo>
                  <a:cubicBezTo>
                    <a:pt x="2528" y="0"/>
                    <a:pt x="1588" y="357"/>
                    <a:pt x="876" y="1069"/>
                  </a:cubicBezTo>
                  <a:cubicBezTo>
                    <a:pt x="0" y="1963"/>
                    <a:pt x="808" y="3185"/>
                    <a:pt x="1748" y="3185"/>
                  </a:cubicBezTo>
                  <a:cubicBezTo>
                    <a:pt x="2036" y="3185"/>
                    <a:pt x="2336" y="3071"/>
                    <a:pt x="2604" y="2797"/>
                  </a:cubicBezTo>
                  <a:cubicBezTo>
                    <a:pt x="2850" y="2563"/>
                    <a:pt x="3165" y="2447"/>
                    <a:pt x="3480" y="2447"/>
                  </a:cubicBezTo>
                  <a:cubicBezTo>
                    <a:pt x="3795" y="2447"/>
                    <a:pt x="4111" y="2563"/>
                    <a:pt x="4356" y="2797"/>
                  </a:cubicBezTo>
                  <a:cubicBezTo>
                    <a:pt x="4624" y="3071"/>
                    <a:pt x="4924" y="3185"/>
                    <a:pt x="5212" y="3185"/>
                  </a:cubicBezTo>
                  <a:cubicBezTo>
                    <a:pt x="6152" y="3185"/>
                    <a:pt x="6960" y="1963"/>
                    <a:pt x="6084" y="1069"/>
                  </a:cubicBezTo>
                  <a:cubicBezTo>
                    <a:pt x="5360" y="357"/>
                    <a:pt x="4414" y="0"/>
                    <a:pt x="3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7"/>
            <p:cNvSpPr/>
            <p:nvPr/>
          </p:nvSpPr>
          <p:spPr>
            <a:xfrm>
              <a:off x="4103763" y="1469350"/>
              <a:ext cx="110075" cy="79875"/>
            </a:xfrm>
            <a:custGeom>
              <a:avLst/>
              <a:gdLst/>
              <a:ahLst/>
              <a:cxnLst/>
              <a:rect l="l" t="t" r="r" b="b"/>
              <a:pathLst>
                <a:path w="4403" h="3195" extrusionOk="0">
                  <a:moveTo>
                    <a:pt x="3468" y="1"/>
                  </a:moveTo>
                  <a:cubicBezTo>
                    <a:pt x="2512" y="1"/>
                    <a:pt x="1581" y="373"/>
                    <a:pt x="876" y="1078"/>
                  </a:cubicBezTo>
                  <a:cubicBezTo>
                    <a:pt x="0" y="1972"/>
                    <a:pt x="808" y="3194"/>
                    <a:pt x="1748" y="3194"/>
                  </a:cubicBezTo>
                  <a:cubicBezTo>
                    <a:pt x="2036" y="3194"/>
                    <a:pt x="2336" y="3080"/>
                    <a:pt x="2604" y="2806"/>
                  </a:cubicBezTo>
                  <a:lnTo>
                    <a:pt x="2674" y="2736"/>
                  </a:lnTo>
                  <a:cubicBezTo>
                    <a:pt x="2277" y="2269"/>
                    <a:pt x="2301" y="1545"/>
                    <a:pt x="2744" y="1078"/>
                  </a:cubicBezTo>
                  <a:cubicBezTo>
                    <a:pt x="3212" y="611"/>
                    <a:pt x="3772" y="284"/>
                    <a:pt x="4403" y="120"/>
                  </a:cubicBezTo>
                  <a:cubicBezTo>
                    <a:pt x="4093" y="40"/>
                    <a:pt x="3779" y="1"/>
                    <a:pt x="3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7"/>
            <p:cNvSpPr/>
            <p:nvPr/>
          </p:nvSpPr>
          <p:spPr>
            <a:xfrm>
              <a:off x="4160113" y="1459650"/>
              <a:ext cx="60725" cy="41625"/>
            </a:xfrm>
            <a:custGeom>
              <a:avLst/>
              <a:gdLst/>
              <a:ahLst/>
              <a:cxnLst/>
              <a:rect l="l" t="t" r="r" b="b"/>
              <a:pathLst>
                <a:path w="2429" h="1665" extrusionOk="0">
                  <a:moveTo>
                    <a:pt x="1214" y="0"/>
                  </a:moveTo>
                  <a:cubicBezTo>
                    <a:pt x="607" y="0"/>
                    <a:pt x="0" y="170"/>
                    <a:pt x="0" y="508"/>
                  </a:cubicBezTo>
                  <a:cubicBezTo>
                    <a:pt x="47" y="1279"/>
                    <a:pt x="636" y="1664"/>
                    <a:pt x="1223" y="1664"/>
                  </a:cubicBezTo>
                  <a:cubicBezTo>
                    <a:pt x="1810" y="1664"/>
                    <a:pt x="2394" y="1279"/>
                    <a:pt x="2429" y="508"/>
                  </a:cubicBezTo>
                  <a:cubicBezTo>
                    <a:pt x="2429" y="170"/>
                    <a:pt x="1822" y="0"/>
                    <a:pt x="1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7"/>
            <p:cNvSpPr/>
            <p:nvPr/>
          </p:nvSpPr>
          <p:spPr>
            <a:xfrm>
              <a:off x="4160238" y="1460075"/>
              <a:ext cx="45425" cy="42675"/>
            </a:xfrm>
            <a:custGeom>
              <a:avLst/>
              <a:gdLst/>
              <a:ahLst/>
              <a:cxnLst/>
              <a:rect l="l" t="t" r="r" b="b"/>
              <a:pathLst>
                <a:path w="1817" h="1707" extrusionOk="0">
                  <a:moveTo>
                    <a:pt x="1256" y="1"/>
                  </a:moveTo>
                  <a:cubicBezTo>
                    <a:pt x="626" y="1"/>
                    <a:pt x="18" y="164"/>
                    <a:pt x="18" y="491"/>
                  </a:cubicBezTo>
                  <a:cubicBezTo>
                    <a:pt x="1" y="1200"/>
                    <a:pt x="587" y="1707"/>
                    <a:pt x="1218" y="1707"/>
                  </a:cubicBezTo>
                  <a:cubicBezTo>
                    <a:pt x="1419" y="1707"/>
                    <a:pt x="1625" y="1655"/>
                    <a:pt x="1817" y="1542"/>
                  </a:cubicBezTo>
                  <a:cubicBezTo>
                    <a:pt x="1443" y="1332"/>
                    <a:pt x="1209" y="935"/>
                    <a:pt x="1209" y="491"/>
                  </a:cubicBezTo>
                  <a:cubicBezTo>
                    <a:pt x="1209" y="328"/>
                    <a:pt x="1233" y="164"/>
                    <a:pt x="1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7"/>
            <p:cNvSpPr/>
            <p:nvPr/>
          </p:nvSpPr>
          <p:spPr>
            <a:xfrm>
              <a:off x="4172363" y="1308300"/>
              <a:ext cx="36800" cy="100725"/>
            </a:xfrm>
            <a:custGeom>
              <a:avLst/>
              <a:gdLst/>
              <a:ahLst/>
              <a:cxnLst/>
              <a:rect l="l" t="t" r="r" b="b"/>
              <a:pathLst>
                <a:path w="1472" h="4029" extrusionOk="0">
                  <a:moveTo>
                    <a:pt x="724" y="0"/>
                  </a:moveTo>
                  <a:cubicBezTo>
                    <a:pt x="491" y="0"/>
                    <a:pt x="257" y="0"/>
                    <a:pt x="0" y="23"/>
                  </a:cubicBezTo>
                  <a:lnTo>
                    <a:pt x="0" y="3293"/>
                  </a:lnTo>
                  <a:cubicBezTo>
                    <a:pt x="0" y="3783"/>
                    <a:pt x="368" y="4029"/>
                    <a:pt x="736" y="4029"/>
                  </a:cubicBezTo>
                  <a:cubicBezTo>
                    <a:pt x="1104" y="4029"/>
                    <a:pt x="1472" y="3783"/>
                    <a:pt x="1472" y="3293"/>
                  </a:cubicBezTo>
                  <a:lnTo>
                    <a:pt x="1448" y="3293"/>
                  </a:lnTo>
                  <a:lnTo>
                    <a:pt x="1448" y="23"/>
                  </a:lnTo>
                  <a:cubicBezTo>
                    <a:pt x="1215" y="0"/>
                    <a:pt x="981" y="0"/>
                    <a:pt x="7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7"/>
            <p:cNvSpPr/>
            <p:nvPr/>
          </p:nvSpPr>
          <p:spPr>
            <a:xfrm>
              <a:off x="4172363" y="1308300"/>
              <a:ext cx="36225" cy="91100"/>
            </a:xfrm>
            <a:custGeom>
              <a:avLst/>
              <a:gdLst/>
              <a:ahLst/>
              <a:cxnLst/>
              <a:rect l="l" t="t" r="r" b="b"/>
              <a:pathLst>
                <a:path w="1449" h="3644" extrusionOk="0">
                  <a:moveTo>
                    <a:pt x="724" y="0"/>
                  </a:moveTo>
                  <a:cubicBezTo>
                    <a:pt x="491" y="0"/>
                    <a:pt x="257" y="0"/>
                    <a:pt x="0" y="23"/>
                  </a:cubicBezTo>
                  <a:lnTo>
                    <a:pt x="0" y="3293"/>
                  </a:lnTo>
                  <a:cubicBezTo>
                    <a:pt x="0" y="3410"/>
                    <a:pt x="47" y="3526"/>
                    <a:pt x="94" y="3643"/>
                  </a:cubicBezTo>
                  <a:cubicBezTo>
                    <a:pt x="468" y="3013"/>
                    <a:pt x="911" y="2429"/>
                    <a:pt x="1448" y="1915"/>
                  </a:cubicBezTo>
                  <a:lnTo>
                    <a:pt x="1448" y="23"/>
                  </a:lnTo>
                  <a:cubicBezTo>
                    <a:pt x="1215" y="0"/>
                    <a:pt x="981" y="0"/>
                    <a:pt x="7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7"/>
            <p:cNvSpPr/>
            <p:nvPr/>
          </p:nvSpPr>
          <p:spPr>
            <a:xfrm>
              <a:off x="4099963" y="1316475"/>
              <a:ext cx="36225" cy="65400"/>
            </a:xfrm>
            <a:custGeom>
              <a:avLst/>
              <a:gdLst/>
              <a:ahLst/>
              <a:cxnLst/>
              <a:rect l="l" t="t" r="r" b="b"/>
              <a:pathLst>
                <a:path w="1449" h="2616" extrusionOk="0">
                  <a:moveTo>
                    <a:pt x="1449" y="0"/>
                  </a:moveTo>
                  <a:cubicBezTo>
                    <a:pt x="935" y="164"/>
                    <a:pt x="468" y="374"/>
                    <a:pt x="1" y="631"/>
                  </a:cubicBezTo>
                  <a:lnTo>
                    <a:pt x="1" y="1892"/>
                  </a:lnTo>
                  <a:cubicBezTo>
                    <a:pt x="1" y="2289"/>
                    <a:pt x="328" y="2616"/>
                    <a:pt x="725" y="2616"/>
                  </a:cubicBezTo>
                  <a:cubicBezTo>
                    <a:pt x="1122" y="2616"/>
                    <a:pt x="1449" y="2289"/>
                    <a:pt x="1449" y="1892"/>
                  </a:cubicBezTo>
                  <a:lnTo>
                    <a:pt x="14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7"/>
            <p:cNvSpPr/>
            <p:nvPr/>
          </p:nvSpPr>
          <p:spPr>
            <a:xfrm>
              <a:off x="3958688" y="1265100"/>
              <a:ext cx="463575" cy="464150"/>
            </a:xfrm>
            <a:custGeom>
              <a:avLst/>
              <a:gdLst/>
              <a:ahLst/>
              <a:cxnLst/>
              <a:rect l="l" t="t" r="r" b="b"/>
              <a:pathLst>
                <a:path w="18543" h="18566" extrusionOk="0">
                  <a:moveTo>
                    <a:pt x="11724" y="2429"/>
                  </a:moveTo>
                  <a:cubicBezTo>
                    <a:pt x="12027" y="2546"/>
                    <a:pt x="12331" y="2686"/>
                    <a:pt x="12634" y="2849"/>
                  </a:cubicBezTo>
                  <a:lnTo>
                    <a:pt x="12634" y="3947"/>
                  </a:lnTo>
                  <a:cubicBezTo>
                    <a:pt x="12634" y="4239"/>
                    <a:pt x="12407" y="4385"/>
                    <a:pt x="12179" y="4385"/>
                  </a:cubicBezTo>
                  <a:cubicBezTo>
                    <a:pt x="11951" y="4385"/>
                    <a:pt x="11724" y="4239"/>
                    <a:pt x="11724" y="3947"/>
                  </a:cubicBezTo>
                  <a:lnTo>
                    <a:pt x="11724" y="2429"/>
                  </a:lnTo>
                  <a:close/>
                  <a:moveTo>
                    <a:pt x="6843" y="2429"/>
                  </a:moveTo>
                  <a:lnTo>
                    <a:pt x="6843" y="3947"/>
                  </a:lnTo>
                  <a:cubicBezTo>
                    <a:pt x="6843" y="4250"/>
                    <a:pt x="6615" y="4402"/>
                    <a:pt x="6387" y="4402"/>
                  </a:cubicBezTo>
                  <a:cubicBezTo>
                    <a:pt x="6160" y="4402"/>
                    <a:pt x="5932" y="4250"/>
                    <a:pt x="5932" y="3947"/>
                  </a:cubicBezTo>
                  <a:lnTo>
                    <a:pt x="5932" y="2849"/>
                  </a:lnTo>
                  <a:cubicBezTo>
                    <a:pt x="6235" y="2686"/>
                    <a:pt x="6539" y="2546"/>
                    <a:pt x="6843" y="2429"/>
                  </a:cubicBezTo>
                  <a:close/>
                  <a:moveTo>
                    <a:pt x="16558" y="1985"/>
                  </a:moveTo>
                  <a:lnTo>
                    <a:pt x="16558" y="3480"/>
                  </a:lnTo>
                  <a:cubicBezTo>
                    <a:pt x="16558" y="4087"/>
                    <a:pt x="16161" y="4647"/>
                    <a:pt x="15577" y="4857"/>
                  </a:cubicBezTo>
                  <a:cubicBezTo>
                    <a:pt x="15086" y="4110"/>
                    <a:pt x="14456" y="3433"/>
                    <a:pt x="13709" y="2896"/>
                  </a:cubicBezTo>
                  <a:cubicBezTo>
                    <a:pt x="13942" y="2359"/>
                    <a:pt x="14479" y="1985"/>
                    <a:pt x="15086" y="1985"/>
                  </a:cubicBezTo>
                  <a:close/>
                  <a:moveTo>
                    <a:pt x="9271" y="1985"/>
                  </a:moveTo>
                  <a:cubicBezTo>
                    <a:pt x="9435" y="1985"/>
                    <a:pt x="9575" y="2008"/>
                    <a:pt x="9738" y="2008"/>
                  </a:cubicBezTo>
                  <a:lnTo>
                    <a:pt x="9738" y="5021"/>
                  </a:lnTo>
                  <a:cubicBezTo>
                    <a:pt x="9738" y="5325"/>
                    <a:pt x="9511" y="5476"/>
                    <a:pt x="9283" y="5476"/>
                  </a:cubicBezTo>
                  <a:cubicBezTo>
                    <a:pt x="9055" y="5476"/>
                    <a:pt x="8828" y="5325"/>
                    <a:pt x="8828" y="5021"/>
                  </a:cubicBezTo>
                  <a:lnTo>
                    <a:pt x="8828" y="2008"/>
                  </a:lnTo>
                  <a:cubicBezTo>
                    <a:pt x="8968" y="2008"/>
                    <a:pt x="9131" y="2008"/>
                    <a:pt x="9271" y="1985"/>
                  </a:cubicBezTo>
                  <a:close/>
                  <a:moveTo>
                    <a:pt x="3480" y="537"/>
                  </a:moveTo>
                  <a:cubicBezTo>
                    <a:pt x="4601" y="537"/>
                    <a:pt x="5605" y="1168"/>
                    <a:pt x="6119" y="2148"/>
                  </a:cubicBezTo>
                  <a:cubicBezTo>
                    <a:pt x="5838" y="2289"/>
                    <a:pt x="5558" y="2429"/>
                    <a:pt x="5301" y="2592"/>
                  </a:cubicBezTo>
                  <a:cubicBezTo>
                    <a:pt x="4974" y="1892"/>
                    <a:pt x="4274" y="1448"/>
                    <a:pt x="3480" y="1448"/>
                  </a:cubicBezTo>
                  <a:lnTo>
                    <a:pt x="1728" y="1448"/>
                  </a:lnTo>
                  <a:cubicBezTo>
                    <a:pt x="1588" y="1448"/>
                    <a:pt x="1471" y="1565"/>
                    <a:pt x="1471" y="1728"/>
                  </a:cubicBezTo>
                  <a:lnTo>
                    <a:pt x="1471" y="3480"/>
                  </a:lnTo>
                  <a:cubicBezTo>
                    <a:pt x="1471" y="4297"/>
                    <a:pt x="1962" y="5021"/>
                    <a:pt x="2709" y="5348"/>
                  </a:cubicBezTo>
                  <a:cubicBezTo>
                    <a:pt x="2546" y="5605"/>
                    <a:pt x="2429" y="5885"/>
                    <a:pt x="2312" y="6165"/>
                  </a:cubicBezTo>
                  <a:cubicBezTo>
                    <a:pt x="1238" y="5698"/>
                    <a:pt x="537" y="4647"/>
                    <a:pt x="561" y="3480"/>
                  </a:cubicBezTo>
                  <a:lnTo>
                    <a:pt x="561" y="1238"/>
                  </a:lnTo>
                  <a:cubicBezTo>
                    <a:pt x="561" y="864"/>
                    <a:pt x="864" y="537"/>
                    <a:pt x="1238" y="537"/>
                  </a:cubicBezTo>
                  <a:close/>
                  <a:moveTo>
                    <a:pt x="17328" y="537"/>
                  </a:moveTo>
                  <a:cubicBezTo>
                    <a:pt x="17702" y="537"/>
                    <a:pt x="18029" y="864"/>
                    <a:pt x="18029" y="1238"/>
                  </a:cubicBezTo>
                  <a:lnTo>
                    <a:pt x="18006" y="3480"/>
                  </a:lnTo>
                  <a:cubicBezTo>
                    <a:pt x="18006" y="4647"/>
                    <a:pt x="17328" y="5698"/>
                    <a:pt x="16254" y="6165"/>
                  </a:cubicBezTo>
                  <a:cubicBezTo>
                    <a:pt x="16137" y="5885"/>
                    <a:pt x="16020" y="5605"/>
                    <a:pt x="15857" y="5348"/>
                  </a:cubicBezTo>
                  <a:cubicBezTo>
                    <a:pt x="16604" y="5021"/>
                    <a:pt x="17095" y="4297"/>
                    <a:pt x="17095" y="3480"/>
                  </a:cubicBezTo>
                  <a:lnTo>
                    <a:pt x="17095" y="1728"/>
                  </a:lnTo>
                  <a:cubicBezTo>
                    <a:pt x="17095" y="1565"/>
                    <a:pt x="16978" y="1448"/>
                    <a:pt x="16838" y="1448"/>
                  </a:cubicBezTo>
                  <a:lnTo>
                    <a:pt x="15086" y="1448"/>
                  </a:lnTo>
                  <a:cubicBezTo>
                    <a:pt x="14292" y="1448"/>
                    <a:pt x="13592" y="1892"/>
                    <a:pt x="13265" y="2592"/>
                  </a:cubicBezTo>
                  <a:cubicBezTo>
                    <a:pt x="13008" y="2429"/>
                    <a:pt x="12728" y="2289"/>
                    <a:pt x="12471" y="2148"/>
                  </a:cubicBezTo>
                  <a:cubicBezTo>
                    <a:pt x="12961" y="1168"/>
                    <a:pt x="13989" y="537"/>
                    <a:pt x="15086" y="537"/>
                  </a:cubicBezTo>
                  <a:close/>
                  <a:moveTo>
                    <a:pt x="9271" y="8057"/>
                  </a:moveTo>
                  <a:cubicBezTo>
                    <a:pt x="9879" y="8057"/>
                    <a:pt x="10206" y="8220"/>
                    <a:pt x="10229" y="8290"/>
                  </a:cubicBezTo>
                  <a:cubicBezTo>
                    <a:pt x="10194" y="8886"/>
                    <a:pt x="9738" y="9184"/>
                    <a:pt x="9283" y="9184"/>
                  </a:cubicBezTo>
                  <a:cubicBezTo>
                    <a:pt x="8828" y="9184"/>
                    <a:pt x="8372" y="8886"/>
                    <a:pt x="8337" y="8290"/>
                  </a:cubicBezTo>
                  <a:cubicBezTo>
                    <a:pt x="8361" y="8220"/>
                    <a:pt x="8688" y="8057"/>
                    <a:pt x="9271" y="8057"/>
                  </a:cubicBezTo>
                  <a:close/>
                  <a:moveTo>
                    <a:pt x="10696" y="8757"/>
                  </a:moveTo>
                  <a:cubicBezTo>
                    <a:pt x="11070" y="8921"/>
                    <a:pt x="11397" y="9154"/>
                    <a:pt x="11700" y="9435"/>
                  </a:cubicBezTo>
                  <a:cubicBezTo>
                    <a:pt x="12447" y="10128"/>
                    <a:pt x="11785" y="11120"/>
                    <a:pt x="11035" y="11120"/>
                  </a:cubicBezTo>
                  <a:cubicBezTo>
                    <a:pt x="10801" y="11120"/>
                    <a:pt x="10557" y="11023"/>
                    <a:pt x="10346" y="10789"/>
                  </a:cubicBezTo>
                  <a:cubicBezTo>
                    <a:pt x="10054" y="10497"/>
                    <a:pt x="9668" y="10351"/>
                    <a:pt x="9283" y="10351"/>
                  </a:cubicBezTo>
                  <a:cubicBezTo>
                    <a:pt x="8898" y="10351"/>
                    <a:pt x="8512" y="10497"/>
                    <a:pt x="8221" y="10789"/>
                  </a:cubicBezTo>
                  <a:cubicBezTo>
                    <a:pt x="8013" y="11002"/>
                    <a:pt x="7779" y="11091"/>
                    <a:pt x="7554" y="11091"/>
                  </a:cubicBezTo>
                  <a:cubicBezTo>
                    <a:pt x="6814" y="11091"/>
                    <a:pt x="6168" y="10133"/>
                    <a:pt x="6866" y="9435"/>
                  </a:cubicBezTo>
                  <a:cubicBezTo>
                    <a:pt x="7146" y="9154"/>
                    <a:pt x="7497" y="8921"/>
                    <a:pt x="7870" y="8757"/>
                  </a:cubicBezTo>
                  <a:cubicBezTo>
                    <a:pt x="8092" y="9435"/>
                    <a:pt x="8688" y="9773"/>
                    <a:pt x="9283" y="9773"/>
                  </a:cubicBezTo>
                  <a:cubicBezTo>
                    <a:pt x="9879" y="9773"/>
                    <a:pt x="10474" y="9435"/>
                    <a:pt x="10696" y="8757"/>
                  </a:cubicBezTo>
                  <a:close/>
                  <a:moveTo>
                    <a:pt x="3480" y="1985"/>
                  </a:moveTo>
                  <a:cubicBezTo>
                    <a:pt x="4087" y="1985"/>
                    <a:pt x="4624" y="2335"/>
                    <a:pt x="4834" y="2896"/>
                  </a:cubicBezTo>
                  <a:cubicBezTo>
                    <a:pt x="4624" y="3059"/>
                    <a:pt x="4437" y="3223"/>
                    <a:pt x="4227" y="3386"/>
                  </a:cubicBezTo>
                  <a:cubicBezTo>
                    <a:pt x="4025" y="3588"/>
                    <a:pt x="4213" y="3877"/>
                    <a:pt x="4428" y="3877"/>
                  </a:cubicBezTo>
                  <a:cubicBezTo>
                    <a:pt x="4486" y="3877"/>
                    <a:pt x="4546" y="3856"/>
                    <a:pt x="4601" y="3807"/>
                  </a:cubicBezTo>
                  <a:cubicBezTo>
                    <a:pt x="4858" y="3573"/>
                    <a:pt x="5115" y="3363"/>
                    <a:pt x="5395" y="3176"/>
                  </a:cubicBezTo>
                  <a:lnTo>
                    <a:pt x="5395" y="3947"/>
                  </a:lnTo>
                  <a:cubicBezTo>
                    <a:pt x="5395" y="4612"/>
                    <a:pt x="5891" y="4945"/>
                    <a:pt x="6387" y="4945"/>
                  </a:cubicBezTo>
                  <a:cubicBezTo>
                    <a:pt x="6884" y="4945"/>
                    <a:pt x="7380" y="4612"/>
                    <a:pt x="7380" y="3947"/>
                  </a:cubicBezTo>
                  <a:lnTo>
                    <a:pt x="7380" y="2265"/>
                  </a:lnTo>
                  <a:cubicBezTo>
                    <a:pt x="7683" y="2172"/>
                    <a:pt x="7987" y="2102"/>
                    <a:pt x="8291" y="2055"/>
                  </a:cubicBezTo>
                  <a:lnTo>
                    <a:pt x="8291" y="5021"/>
                  </a:lnTo>
                  <a:cubicBezTo>
                    <a:pt x="8291" y="5687"/>
                    <a:pt x="8787" y="6019"/>
                    <a:pt x="9283" y="6019"/>
                  </a:cubicBezTo>
                  <a:cubicBezTo>
                    <a:pt x="9779" y="6019"/>
                    <a:pt x="10276" y="5687"/>
                    <a:pt x="10276" y="5021"/>
                  </a:cubicBezTo>
                  <a:lnTo>
                    <a:pt x="10276" y="2078"/>
                  </a:lnTo>
                  <a:cubicBezTo>
                    <a:pt x="10579" y="2125"/>
                    <a:pt x="10883" y="2172"/>
                    <a:pt x="11186" y="2265"/>
                  </a:cubicBezTo>
                  <a:lnTo>
                    <a:pt x="11186" y="3947"/>
                  </a:lnTo>
                  <a:cubicBezTo>
                    <a:pt x="11186" y="4612"/>
                    <a:pt x="11683" y="4945"/>
                    <a:pt x="12179" y="4945"/>
                  </a:cubicBezTo>
                  <a:cubicBezTo>
                    <a:pt x="12675" y="4945"/>
                    <a:pt x="13171" y="4612"/>
                    <a:pt x="13171" y="3947"/>
                  </a:cubicBezTo>
                  <a:lnTo>
                    <a:pt x="13171" y="3199"/>
                  </a:lnTo>
                  <a:cubicBezTo>
                    <a:pt x="15086" y="4484"/>
                    <a:pt x="16254" y="6656"/>
                    <a:pt x="16254" y="8968"/>
                  </a:cubicBezTo>
                  <a:cubicBezTo>
                    <a:pt x="16231" y="9948"/>
                    <a:pt x="16067" y="10929"/>
                    <a:pt x="15787" y="11840"/>
                  </a:cubicBezTo>
                  <a:cubicBezTo>
                    <a:pt x="15483" y="12844"/>
                    <a:pt x="15180" y="13288"/>
                    <a:pt x="15063" y="13335"/>
                  </a:cubicBezTo>
                  <a:cubicBezTo>
                    <a:pt x="14549" y="13241"/>
                    <a:pt x="14059" y="13054"/>
                    <a:pt x="13592" y="12798"/>
                  </a:cubicBezTo>
                  <a:cubicBezTo>
                    <a:pt x="13195" y="12167"/>
                    <a:pt x="12728" y="11583"/>
                    <a:pt x="12167" y="11046"/>
                  </a:cubicBezTo>
                  <a:cubicBezTo>
                    <a:pt x="12284" y="10929"/>
                    <a:pt x="12354" y="10766"/>
                    <a:pt x="12424" y="10626"/>
                  </a:cubicBezTo>
                  <a:cubicBezTo>
                    <a:pt x="12634" y="10742"/>
                    <a:pt x="12821" y="10906"/>
                    <a:pt x="12938" y="11116"/>
                  </a:cubicBezTo>
                  <a:cubicBezTo>
                    <a:pt x="12976" y="11193"/>
                    <a:pt x="13043" y="11224"/>
                    <a:pt x="13115" y="11224"/>
                  </a:cubicBezTo>
                  <a:cubicBezTo>
                    <a:pt x="13305" y="11224"/>
                    <a:pt x="13534" y="11005"/>
                    <a:pt x="13382" y="10836"/>
                  </a:cubicBezTo>
                  <a:cubicBezTo>
                    <a:pt x="13195" y="10486"/>
                    <a:pt x="12868" y="10229"/>
                    <a:pt x="12518" y="10065"/>
                  </a:cubicBezTo>
                  <a:cubicBezTo>
                    <a:pt x="12494" y="9832"/>
                    <a:pt x="12447" y="9598"/>
                    <a:pt x="12331" y="9388"/>
                  </a:cubicBezTo>
                  <a:cubicBezTo>
                    <a:pt x="12540" y="9318"/>
                    <a:pt x="12761" y="9283"/>
                    <a:pt x="12985" y="9283"/>
                  </a:cubicBezTo>
                  <a:cubicBezTo>
                    <a:pt x="13286" y="9283"/>
                    <a:pt x="13591" y="9347"/>
                    <a:pt x="13872" y="9481"/>
                  </a:cubicBezTo>
                  <a:cubicBezTo>
                    <a:pt x="13899" y="9490"/>
                    <a:pt x="13926" y="9494"/>
                    <a:pt x="13951" y="9494"/>
                  </a:cubicBezTo>
                  <a:cubicBezTo>
                    <a:pt x="14205" y="9494"/>
                    <a:pt x="14335" y="9095"/>
                    <a:pt x="14059" y="8968"/>
                  </a:cubicBezTo>
                  <a:cubicBezTo>
                    <a:pt x="13720" y="8816"/>
                    <a:pt x="13358" y="8740"/>
                    <a:pt x="12999" y="8740"/>
                  </a:cubicBezTo>
                  <a:cubicBezTo>
                    <a:pt x="12640" y="8740"/>
                    <a:pt x="12284" y="8816"/>
                    <a:pt x="11957" y="8968"/>
                  </a:cubicBezTo>
                  <a:cubicBezTo>
                    <a:pt x="11607" y="8641"/>
                    <a:pt x="11186" y="8384"/>
                    <a:pt x="10766" y="8197"/>
                  </a:cubicBezTo>
                  <a:cubicBezTo>
                    <a:pt x="10673" y="7707"/>
                    <a:pt x="9925" y="7543"/>
                    <a:pt x="9271" y="7543"/>
                  </a:cubicBezTo>
                  <a:cubicBezTo>
                    <a:pt x="8641" y="7543"/>
                    <a:pt x="7894" y="7707"/>
                    <a:pt x="7800" y="8197"/>
                  </a:cubicBezTo>
                  <a:cubicBezTo>
                    <a:pt x="7356" y="8384"/>
                    <a:pt x="6959" y="8641"/>
                    <a:pt x="6609" y="8944"/>
                  </a:cubicBezTo>
                  <a:cubicBezTo>
                    <a:pt x="6271" y="8792"/>
                    <a:pt x="5914" y="8717"/>
                    <a:pt x="5558" y="8717"/>
                  </a:cubicBezTo>
                  <a:cubicBezTo>
                    <a:pt x="5202" y="8717"/>
                    <a:pt x="4846" y="8792"/>
                    <a:pt x="4507" y="8944"/>
                  </a:cubicBezTo>
                  <a:cubicBezTo>
                    <a:pt x="4181" y="9046"/>
                    <a:pt x="4300" y="9488"/>
                    <a:pt x="4570" y="9488"/>
                  </a:cubicBezTo>
                  <a:cubicBezTo>
                    <a:pt x="4608" y="9488"/>
                    <a:pt x="4650" y="9479"/>
                    <a:pt x="4694" y="9458"/>
                  </a:cubicBezTo>
                  <a:cubicBezTo>
                    <a:pt x="4967" y="9328"/>
                    <a:pt x="5261" y="9263"/>
                    <a:pt x="5552" y="9263"/>
                  </a:cubicBezTo>
                  <a:cubicBezTo>
                    <a:pt x="5786" y="9263"/>
                    <a:pt x="6018" y="9305"/>
                    <a:pt x="6235" y="9388"/>
                  </a:cubicBezTo>
                  <a:cubicBezTo>
                    <a:pt x="6119" y="9575"/>
                    <a:pt x="6049" y="9808"/>
                    <a:pt x="6049" y="10042"/>
                  </a:cubicBezTo>
                  <a:cubicBezTo>
                    <a:pt x="5675" y="10205"/>
                    <a:pt x="5371" y="10486"/>
                    <a:pt x="5185" y="10813"/>
                  </a:cubicBezTo>
                  <a:cubicBezTo>
                    <a:pt x="5016" y="10981"/>
                    <a:pt x="5249" y="11211"/>
                    <a:pt x="5445" y="11211"/>
                  </a:cubicBezTo>
                  <a:cubicBezTo>
                    <a:pt x="5520" y="11211"/>
                    <a:pt x="5589" y="11177"/>
                    <a:pt x="5628" y="11093"/>
                  </a:cubicBezTo>
                  <a:cubicBezTo>
                    <a:pt x="5745" y="10906"/>
                    <a:pt x="5932" y="10719"/>
                    <a:pt x="6142" y="10602"/>
                  </a:cubicBezTo>
                  <a:cubicBezTo>
                    <a:pt x="6189" y="10766"/>
                    <a:pt x="6282" y="10906"/>
                    <a:pt x="6376" y="11046"/>
                  </a:cubicBezTo>
                  <a:cubicBezTo>
                    <a:pt x="5838" y="11560"/>
                    <a:pt x="5371" y="12144"/>
                    <a:pt x="4951" y="12798"/>
                  </a:cubicBezTo>
                  <a:cubicBezTo>
                    <a:pt x="4507" y="13054"/>
                    <a:pt x="4017" y="13218"/>
                    <a:pt x="3503" y="13335"/>
                  </a:cubicBezTo>
                  <a:cubicBezTo>
                    <a:pt x="3386" y="13265"/>
                    <a:pt x="3083" y="12821"/>
                    <a:pt x="2779" y="11840"/>
                  </a:cubicBezTo>
                  <a:cubicBezTo>
                    <a:pt x="2476" y="10906"/>
                    <a:pt x="2312" y="9948"/>
                    <a:pt x="2289" y="8968"/>
                  </a:cubicBezTo>
                  <a:cubicBezTo>
                    <a:pt x="2312" y="7356"/>
                    <a:pt x="2849" y="5792"/>
                    <a:pt x="3877" y="4531"/>
                  </a:cubicBezTo>
                  <a:cubicBezTo>
                    <a:pt x="4049" y="4341"/>
                    <a:pt x="3865" y="4100"/>
                    <a:pt x="3663" y="4100"/>
                  </a:cubicBezTo>
                  <a:cubicBezTo>
                    <a:pt x="3591" y="4100"/>
                    <a:pt x="3518" y="4130"/>
                    <a:pt x="3456" y="4204"/>
                  </a:cubicBezTo>
                  <a:cubicBezTo>
                    <a:pt x="3293" y="4414"/>
                    <a:pt x="3130" y="4624"/>
                    <a:pt x="2989" y="4857"/>
                  </a:cubicBezTo>
                  <a:cubicBezTo>
                    <a:pt x="2406" y="4647"/>
                    <a:pt x="2009" y="4087"/>
                    <a:pt x="2009" y="3456"/>
                  </a:cubicBezTo>
                  <a:lnTo>
                    <a:pt x="2009" y="1985"/>
                  </a:lnTo>
                  <a:close/>
                  <a:moveTo>
                    <a:pt x="9274" y="10906"/>
                  </a:moveTo>
                  <a:cubicBezTo>
                    <a:pt x="9517" y="10906"/>
                    <a:pt x="9762" y="10999"/>
                    <a:pt x="9949" y="11186"/>
                  </a:cubicBezTo>
                  <a:cubicBezTo>
                    <a:pt x="10244" y="11468"/>
                    <a:pt x="10633" y="11613"/>
                    <a:pt x="11023" y="11613"/>
                  </a:cubicBezTo>
                  <a:cubicBezTo>
                    <a:pt x="11280" y="11613"/>
                    <a:pt x="11538" y="11550"/>
                    <a:pt x="11770" y="11420"/>
                  </a:cubicBezTo>
                  <a:cubicBezTo>
                    <a:pt x="12237" y="11863"/>
                    <a:pt x="12658" y="12354"/>
                    <a:pt x="13008" y="12891"/>
                  </a:cubicBezTo>
                  <a:cubicBezTo>
                    <a:pt x="11817" y="13393"/>
                    <a:pt x="10550" y="13644"/>
                    <a:pt x="9283" y="13644"/>
                  </a:cubicBezTo>
                  <a:cubicBezTo>
                    <a:pt x="8016" y="13644"/>
                    <a:pt x="6749" y="13393"/>
                    <a:pt x="5558" y="12891"/>
                  </a:cubicBezTo>
                  <a:cubicBezTo>
                    <a:pt x="5909" y="12354"/>
                    <a:pt x="6329" y="11863"/>
                    <a:pt x="6796" y="11420"/>
                  </a:cubicBezTo>
                  <a:cubicBezTo>
                    <a:pt x="7028" y="11550"/>
                    <a:pt x="7286" y="11613"/>
                    <a:pt x="7544" y="11613"/>
                  </a:cubicBezTo>
                  <a:cubicBezTo>
                    <a:pt x="7934" y="11613"/>
                    <a:pt x="8322" y="11468"/>
                    <a:pt x="8618" y="11186"/>
                  </a:cubicBezTo>
                  <a:cubicBezTo>
                    <a:pt x="8793" y="10999"/>
                    <a:pt x="9032" y="10906"/>
                    <a:pt x="9274" y="10906"/>
                  </a:cubicBezTo>
                  <a:close/>
                  <a:moveTo>
                    <a:pt x="9271" y="15156"/>
                  </a:moveTo>
                  <a:cubicBezTo>
                    <a:pt x="9738" y="15156"/>
                    <a:pt x="10089" y="15507"/>
                    <a:pt x="10089" y="15974"/>
                  </a:cubicBezTo>
                  <a:cubicBezTo>
                    <a:pt x="10089" y="16460"/>
                    <a:pt x="9698" y="16778"/>
                    <a:pt x="9286" y="16778"/>
                  </a:cubicBezTo>
                  <a:cubicBezTo>
                    <a:pt x="9085" y="16778"/>
                    <a:pt x="8879" y="16702"/>
                    <a:pt x="8711" y="16534"/>
                  </a:cubicBezTo>
                  <a:cubicBezTo>
                    <a:pt x="8197" y="16020"/>
                    <a:pt x="8547" y="15156"/>
                    <a:pt x="9271" y="15156"/>
                  </a:cubicBezTo>
                  <a:close/>
                  <a:moveTo>
                    <a:pt x="13288" y="13381"/>
                  </a:moveTo>
                  <a:lnTo>
                    <a:pt x="13452" y="13802"/>
                  </a:lnTo>
                  <a:cubicBezTo>
                    <a:pt x="13522" y="14035"/>
                    <a:pt x="13405" y="14292"/>
                    <a:pt x="13171" y="14386"/>
                  </a:cubicBezTo>
                  <a:cubicBezTo>
                    <a:pt x="12891" y="14479"/>
                    <a:pt x="12588" y="14572"/>
                    <a:pt x="12284" y="14666"/>
                  </a:cubicBezTo>
                  <a:cubicBezTo>
                    <a:pt x="11940" y="14752"/>
                    <a:pt x="12031" y="15214"/>
                    <a:pt x="12321" y="15214"/>
                  </a:cubicBezTo>
                  <a:cubicBezTo>
                    <a:pt x="12346" y="15214"/>
                    <a:pt x="12373" y="15210"/>
                    <a:pt x="12401" y="15203"/>
                  </a:cubicBezTo>
                  <a:cubicBezTo>
                    <a:pt x="12658" y="15133"/>
                    <a:pt x="12891" y="15063"/>
                    <a:pt x="13125" y="14993"/>
                  </a:cubicBezTo>
                  <a:lnTo>
                    <a:pt x="14082" y="17398"/>
                  </a:lnTo>
                  <a:cubicBezTo>
                    <a:pt x="14129" y="17538"/>
                    <a:pt x="14106" y="17678"/>
                    <a:pt x="14035" y="17819"/>
                  </a:cubicBezTo>
                  <a:lnTo>
                    <a:pt x="14012" y="17795"/>
                  </a:lnTo>
                  <a:cubicBezTo>
                    <a:pt x="13942" y="17935"/>
                    <a:pt x="13802" y="18005"/>
                    <a:pt x="13638" y="18005"/>
                  </a:cubicBezTo>
                  <a:lnTo>
                    <a:pt x="4904" y="18005"/>
                  </a:lnTo>
                  <a:cubicBezTo>
                    <a:pt x="4601" y="18005"/>
                    <a:pt x="4367" y="17678"/>
                    <a:pt x="4484" y="17375"/>
                  </a:cubicBezTo>
                  <a:lnTo>
                    <a:pt x="5441" y="14969"/>
                  </a:lnTo>
                  <a:cubicBezTo>
                    <a:pt x="6259" y="15250"/>
                    <a:pt x="7123" y="15460"/>
                    <a:pt x="7987" y="15553"/>
                  </a:cubicBezTo>
                  <a:cubicBezTo>
                    <a:pt x="7707" y="16441"/>
                    <a:pt x="8361" y="17328"/>
                    <a:pt x="9271" y="17328"/>
                  </a:cubicBezTo>
                  <a:cubicBezTo>
                    <a:pt x="10206" y="17328"/>
                    <a:pt x="10859" y="16441"/>
                    <a:pt x="10579" y="15553"/>
                  </a:cubicBezTo>
                  <a:cubicBezTo>
                    <a:pt x="10813" y="15530"/>
                    <a:pt x="11070" y="15507"/>
                    <a:pt x="11326" y="15460"/>
                  </a:cubicBezTo>
                  <a:cubicBezTo>
                    <a:pt x="11634" y="15394"/>
                    <a:pt x="11570" y="14916"/>
                    <a:pt x="11290" y="14916"/>
                  </a:cubicBezTo>
                  <a:cubicBezTo>
                    <a:pt x="11272" y="14916"/>
                    <a:pt x="11253" y="14918"/>
                    <a:pt x="11233" y="14923"/>
                  </a:cubicBezTo>
                  <a:cubicBezTo>
                    <a:pt x="10906" y="14969"/>
                    <a:pt x="10579" y="15016"/>
                    <a:pt x="10276" y="15039"/>
                  </a:cubicBezTo>
                  <a:cubicBezTo>
                    <a:pt x="10007" y="14759"/>
                    <a:pt x="9645" y="14619"/>
                    <a:pt x="9283" y="14619"/>
                  </a:cubicBezTo>
                  <a:cubicBezTo>
                    <a:pt x="8921" y="14619"/>
                    <a:pt x="8559" y="14759"/>
                    <a:pt x="8291" y="15039"/>
                  </a:cubicBezTo>
                  <a:cubicBezTo>
                    <a:pt x="7310" y="14946"/>
                    <a:pt x="6329" y="14713"/>
                    <a:pt x="5395" y="14386"/>
                  </a:cubicBezTo>
                  <a:cubicBezTo>
                    <a:pt x="5161" y="14292"/>
                    <a:pt x="5044" y="14035"/>
                    <a:pt x="5138" y="13802"/>
                  </a:cubicBezTo>
                  <a:lnTo>
                    <a:pt x="5301" y="13381"/>
                  </a:lnTo>
                  <a:cubicBezTo>
                    <a:pt x="6562" y="13895"/>
                    <a:pt x="7917" y="14152"/>
                    <a:pt x="9271" y="14199"/>
                  </a:cubicBezTo>
                  <a:lnTo>
                    <a:pt x="9295" y="14199"/>
                  </a:lnTo>
                  <a:cubicBezTo>
                    <a:pt x="10673" y="14152"/>
                    <a:pt x="12004" y="13895"/>
                    <a:pt x="13288" y="13381"/>
                  </a:cubicBezTo>
                  <a:close/>
                  <a:moveTo>
                    <a:pt x="1238" y="0"/>
                  </a:moveTo>
                  <a:cubicBezTo>
                    <a:pt x="561" y="0"/>
                    <a:pt x="0" y="560"/>
                    <a:pt x="0" y="1238"/>
                  </a:cubicBezTo>
                  <a:lnTo>
                    <a:pt x="0" y="3480"/>
                  </a:lnTo>
                  <a:cubicBezTo>
                    <a:pt x="0" y="4857"/>
                    <a:pt x="841" y="6119"/>
                    <a:pt x="2125" y="6656"/>
                  </a:cubicBezTo>
                  <a:cubicBezTo>
                    <a:pt x="1868" y="7403"/>
                    <a:pt x="1752" y="8197"/>
                    <a:pt x="1752" y="8968"/>
                  </a:cubicBezTo>
                  <a:cubicBezTo>
                    <a:pt x="1775" y="10042"/>
                    <a:pt x="1962" y="11116"/>
                    <a:pt x="2289" y="12144"/>
                  </a:cubicBezTo>
                  <a:cubicBezTo>
                    <a:pt x="2686" y="13311"/>
                    <a:pt x="3083" y="13895"/>
                    <a:pt x="3456" y="13895"/>
                  </a:cubicBezTo>
                  <a:cubicBezTo>
                    <a:pt x="3877" y="13848"/>
                    <a:pt x="4274" y="13755"/>
                    <a:pt x="4624" y="13568"/>
                  </a:cubicBezTo>
                  <a:lnTo>
                    <a:pt x="4624" y="13615"/>
                  </a:lnTo>
                  <a:cubicBezTo>
                    <a:pt x="4437" y="14012"/>
                    <a:pt x="4577" y="14502"/>
                    <a:pt x="4928" y="14783"/>
                  </a:cubicBezTo>
                  <a:lnTo>
                    <a:pt x="3970" y="17211"/>
                  </a:lnTo>
                  <a:cubicBezTo>
                    <a:pt x="3713" y="17842"/>
                    <a:pt x="4204" y="18566"/>
                    <a:pt x="4904" y="18566"/>
                  </a:cubicBezTo>
                  <a:lnTo>
                    <a:pt x="13638" y="18566"/>
                  </a:lnTo>
                  <a:cubicBezTo>
                    <a:pt x="14339" y="18566"/>
                    <a:pt x="14829" y="17842"/>
                    <a:pt x="14573" y="17211"/>
                  </a:cubicBezTo>
                  <a:lnTo>
                    <a:pt x="13615" y="14783"/>
                  </a:lnTo>
                  <a:cubicBezTo>
                    <a:pt x="13965" y="14502"/>
                    <a:pt x="14106" y="14012"/>
                    <a:pt x="13919" y="13615"/>
                  </a:cubicBezTo>
                  <a:lnTo>
                    <a:pt x="13919" y="13568"/>
                  </a:lnTo>
                  <a:cubicBezTo>
                    <a:pt x="14269" y="13755"/>
                    <a:pt x="14666" y="13848"/>
                    <a:pt x="15086" y="13895"/>
                  </a:cubicBezTo>
                  <a:cubicBezTo>
                    <a:pt x="15483" y="13895"/>
                    <a:pt x="15880" y="13311"/>
                    <a:pt x="16254" y="12144"/>
                  </a:cubicBezTo>
                  <a:cubicBezTo>
                    <a:pt x="16581" y="11116"/>
                    <a:pt x="16768" y="10042"/>
                    <a:pt x="16791" y="8968"/>
                  </a:cubicBezTo>
                  <a:cubicBezTo>
                    <a:pt x="16791" y="8197"/>
                    <a:pt x="16674" y="7403"/>
                    <a:pt x="16418" y="6656"/>
                  </a:cubicBezTo>
                  <a:cubicBezTo>
                    <a:pt x="17702" y="6119"/>
                    <a:pt x="18543" y="4857"/>
                    <a:pt x="18543" y="3480"/>
                  </a:cubicBezTo>
                  <a:lnTo>
                    <a:pt x="18543" y="1238"/>
                  </a:lnTo>
                  <a:cubicBezTo>
                    <a:pt x="18543" y="560"/>
                    <a:pt x="17982" y="0"/>
                    <a:pt x="17305" y="0"/>
                  </a:cubicBezTo>
                  <a:lnTo>
                    <a:pt x="15086" y="0"/>
                  </a:lnTo>
                  <a:cubicBezTo>
                    <a:pt x="13755" y="0"/>
                    <a:pt x="12541" y="747"/>
                    <a:pt x="11957" y="1938"/>
                  </a:cubicBezTo>
                  <a:cubicBezTo>
                    <a:pt x="11093" y="1611"/>
                    <a:pt x="10182" y="1448"/>
                    <a:pt x="9271" y="1448"/>
                  </a:cubicBezTo>
                  <a:cubicBezTo>
                    <a:pt x="8361" y="1448"/>
                    <a:pt x="7450" y="1611"/>
                    <a:pt x="6586" y="1938"/>
                  </a:cubicBezTo>
                  <a:cubicBezTo>
                    <a:pt x="6002" y="747"/>
                    <a:pt x="4811" y="0"/>
                    <a:pt x="3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7"/>
            <p:cNvSpPr/>
            <p:nvPr/>
          </p:nvSpPr>
          <p:spPr>
            <a:xfrm>
              <a:off x="4109888" y="1437325"/>
              <a:ext cx="13450" cy="25700"/>
            </a:xfrm>
            <a:custGeom>
              <a:avLst/>
              <a:gdLst/>
              <a:ahLst/>
              <a:cxnLst/>
              <a:rect l="l" t="t" r="r" b="b"/>
              <a:pathLst>
                <a:path w="538" h="1028" extrusionOk="0">
                  <a:moveTo>
                    <a:pt x="281" y="0"/>
                  </a:moveTo>
                  <a:cubicBezTo>
                    <a:pt x="117" y="0"/>
                    <a:pt x="1" y="117"/>
                    <a:pt x="1" y="280"/>
                  </a:cubicBezTo>
                  <a:lnTo>
                    <a:pt x="1" y="748"/>
                  </a:lnTo>
                  <a:cubicBezTo>
                    <a:pt x="1" y="911"/>
                    <a:pt x="117" y="1028"/>
                    <a:pt x="281" y="1028"/>
                  </a:cubicBezTo>
                  <a:cubicBezTo>
                    <a:pt x="421" y="1028"/>
                    <a:pt x="538" y="911"/>
                    <a:pt x="538" y="748"/>
                  </a:cubicBezTo>
                  <a:lnTo>
                    <a:pt x="538" y="280"/>
                  </a:lnTo>
                  <a:cubicBezTo>
                    <a:pt x="538" y="117"/>
                    <a:pt x="421" y="0"/>
                    <a:pt x="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7"/>
            <p:cNvSpPr/>
            <p:nvPr/>
          </p:nvSpPr>
          <p:spPr>
            <a:xfrm>
              <a:off x="4258188" y="1437900"/>
              <a:ext cx="13450" cy="25125"/>
            </a:xfrm>
            <a:custGeom>
              <a:avLst/>
              <a:gdLst/>
              <a:ahLst/>
              <a:cxnLst/>
              <a:rect l="l" t="t" r="r" b="b"/>
              <a:pathLst>
                <a:path w="538" h="1005" extrusionOk="0">
                  <a:moveTo>
                    <a:pt x="257" y="1"/>
                  </a:moveTo>
                  <a:cubicBezTo>
                    <a:pt x="117" y="1"/>
                    <a:pt x="0" y="117"/>
                    <a:pt x="0" y="257"/>
                  </a:cubicBezTo>
                  <a:lnTo>
                    <a:pt x="0" y="725"/>
                  </a:lnTo>
                  <a:cubicBezTo>
                    <a:pt x="0" y="888"/>
                    <a:pt x="117" y="1005"/>
                    <a:pt x="257" y="1005"/>
                  </a:cubicBezTo>
                  <a:cubicBezTo>
                    <a:pt x="421" y="1005"/>
                    <a:pt x="538" y="888"/>
                    <a:pt x="538" y="725"/>
                  </a:cubicBezTo>
                  <a:lnTo>
                    <a:pt x="538" y="257"/>
                  </a:lnTo>
                  <a:cubicBezTo>
                    <a:pt x="538" y="117"/>
                    <a:pt x="421"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37"/>
          <p:cNvGrpSpPr/>
          <p:nvPr/>
        </p:nvGrpSpPr>
        <p:grpSpPr>
          <a:xfrm>
            <a:off x="1367525" y="3518569"/>
            <a:ext cx="465350" cy="463950"/>
            <a:chOff x="7658988" y="1265100"/>
            <a:chExt cx="465350" cy="463950"/>
          </a:xfrm>
        </p:grpSpPr>
        <p:sp>
          <p:nvSpPr>
            <p:cNvPr id="1717" name="Google Shape;1717;p37"/>
            <p:cNvSpPr/>
            <p:nvPr/>
          </p:nvSpPr>
          <p:spPr>
            <a:xfrm>
              <a:off x="7855163" y="1272100"/>
              <a:ext cx="232400" cy="108600"/>
            </a:xfrm>
            <a:custGeom>
              <a:avLst/>
              <a:gdLst/>
              <a:ahLst/>
              <a:cxnLst/>
              <a:rect l="l" t="t" r="r" b="b"/>
              <a:pathLst>
                <a:path w="9296" h="4344" extrusionOk="0">
                  <a:moveTo>
                    <a:pt x="1472" y="0"/>
                  </a:moveTo>
                  <a:cubicBezTo>
                    <a:pt x="654" y="0"/>
                    <a:pt x="1" y="654"/>
                    <a:pt x="1" y="1448"/>
                  </a:cubicBezTo>
                  <a:lnTo>
                    <a:pt x="1" y="4344"/>
                  </a:lnTo>
                  <a:lnTo>
                    <a:pt x="6376" y="4344"/>
                  </a:lnTo>
                  <a:cubicBezTo>
                    <a:pt x="7987" y="4344"/>
                    <a:pt x="9295" y="3036"/>
                    <a:pt x="9272" y="1448"/>
                  </a:cubicBezTo>
                  <a:cubicBezTo>
                    <a:pt x="9272" y="631"/>
                    <a:pt x="8641" y="0"/>
                    <a:pt x="7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7"/>
            <p:cNvSpPr/>
            <p:nvPr/>
          </p:nvSpPr>
          <p:spPr>
            <a:xfrm>
              <a:off x="7855163" y="1271500"/>
              <a:ext cx="192700" cy="109200"/>
            </a:xfrm>
            <a:custGeom>
              <a:avLst/>
              <a:gdLst/>
              <a:ahLst/>
              <a:cxnLst/>
              <a:rect l="l" t="t" r="r" b="b"/>
              <a:pathLst>
                <a:path w="7708" h="4368" extrusionOk="0">
                  <a:moveTo>
                    <a:pt x="1472" y="1"/>
                  </a:moveTo>
                  <a:cubicBezTo>
                    <a:pt x="654" y="1"/>
                    <a:pt x="1" y="655"/>
                    <a:pt x="1" y="1472"/>
                  </a:cubicBezTo>
                  <a:lnTo>
                    <a:pt x="1" y="4368"/>
                  </a:lnTo>
                  <a:lnTo>
                    <a:pt x="3994" y="4368"/>
                  </a:lnTo>
                  <a:lnTo>
                    <a:pt x="3994" y="2897"/>
                  </a:lnTo>
                  <a:lnTo>
                    <a:pt x="6750" y="2897"/>
                  </a:lnTo>
                  <a:cubicBezTo>
                    <a:pt x="7707" y="2897"/>
                    <a:pt x="7707" y="1449"/>
                    <a:pt x="6750" y="1449"/>
                  </a:cubicBezTo>
                  <a:lnTo>
                    <a:pt x="6750" y="1472"/>
                  </a:lnTo>
                  <a:lnTo>
                    <a:pt x="3994" y="1472"/>
                  </a:lnTo>
                  <a:cubicBezTo>
                    <a:pt x="3994" y="655"/>
                    <a:pt x="4648" y="1"/>
                    <a:pt x="5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7"/>
            <p:cNvSpPr/>
            <p:nvPr/>
          </p:nvSpPr>
          <p:spPr>
            <a:xfrm>
              <a:off x="7844063" y="1502125"/>
              <a:ext cx="189200" cy="219825"/>
            </a:xfrm>
            <a:custGeom>
              <a:avLst/>
              <a:gdLst/>
              <a:ahLst/>
              <a:cxnLst/>
              <a:rect l="l" t="t" r="r" b="b"/>
              <a:pathLst>
                <a:path w="7568" h="8793" extrusionOk="0">
                  <a:moveTo>
                    <a:pt x="1986" y="0"/>
                  </a:moveTo>
                  <a:lnTo>
                    <a:pt x="1612" y="631"/>
                  </a:lnTo>
                  <a:cubicBezTo>
                    <a:pt x="1" y="3457"/>
                    <a:pt x="958" y="7053"/>
                    <a:pt x="3784" y="8688"/>
                  </a:cubicBezTo>
                  <a:cubicBezTo>
                    <a:pt x="3902" y="8759"/>
                    <a:pt x="4031" y="8792"/>
                    <a:pt x="4158" y="8792"/>
                  </a:cubicBezTo>
                  <a:cubicBezTo>
                    <a:pt x="4407" y="8792"/>
                    <a:pt x="4649" y="8663"/>
                    <a:pt x="4788" y="8431"/>
                  </a:cubicBezTo>
                  <a:cubicBezTo>
                    <a:pt x="5489" y="7193"/>
                    <a:pt x="5069" y="5605"/>
                    <a:pt x="3831" y="4905"/>
                  </a:cubicBezTo>
                  <a:lnTo>
                    <a:pt x="3831" y="4905"/>
                  </a:lnTo>
                  <a:cubicBezTo>
                    <a:pt x="4236" y="5134"/>
                    <a:pt x="4675" y="5243"/>
                    <a:pt x="5109" y="5243"/>
                  </a:cubicBezTo>
                  <a:cubicBezTo>
                    <a:pt x="6002" y="5243"/>
                    <a:pt x="6870" y="4780"/>
                    <a:pt x="7357" y="3947"/>
                  </a:cubicBezTo>
                  <a:cubicBezTo>
                    <a:pt x="7567" y="3597"/>
                    <a:pt x="7427" y="3153"/>
                    <a:pt x="7077" y="2943"/>
                  </a:cubicBezTo>
                  <a:lnTo>
                    <a:pt x="19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7"/>
            <p:cNvSpPr/>
            <p:nvPr/>
          </p:nvSpPr>
          <p:spPr>
            <a:xfrm>
              <a:off x="7844063" y="1502125"/>
              <a:ext cx="188450" cy="219825"/>
            </a:xfrm>
            <a:custGeom>
              <a:avLst/>
              <a:gdLst/>
              <a:ahLst/>
              <a:cxnLst/>
              <a:rect l="l" t="t" r="r" b="b"/>
              <a:pathLst>
                <a:path w="7538" h="8793" extrusionOk="0">
                  <a:moveTo>
                    <a:pt x="1986" y="0"/>
                  </a:moveTo>
                  <a:lnTo>
                    <a:pt x="1612" y="631"/>
                  </a:lnTo>
                  <a:cubicBezTo>
                    <a:pt x="1" y="3457"/>
                    <a:pt x="958" y="7053"/>
                    <a:pt x="3784" y="8688"/>
                  </a:cubicBezTo>
                  <a:cubicBezTo>
                    <a:pt x="3902" y="8759"/>
                    <a:pt x="4031" y="8792"/>
                    <a:pt x="4158" y="8792"/>
                  </a:cubicBezTo>
                  <a:cubicBezTo>
                    <a:pt x="4407" y="8792"/>
                    <a:pt x="4649" y="8663"/>
                    <a:pt x="4788" y="8431"/>
                  </a:cubicBezTo>
                  <a:cubicBezTo>
                    <a:pt x="5489" y="7193"/>
                    <a:pt x="5069" y="5605"/>
                    <a:pt x="3831" y="4905"/>
                  </a:cubicBezTo>
                  <a:lnTo>
                    <a:pt x="3831" y="4905"/>
                  </a:lnTo>
                  <a:cubicBezTo>
                    <a:pt x="4236" y="5134"/>
                    <a:pt x="4675" y="5243"/>
                    <a:pt x="5109" y="5243"/>
                  </a:cubicBezTo>
                  <a:cubicBezTo>
                    <a:pt x="6002" y="5243"/>
                    <a:pt x="6870" y="4780"/>
                    <a:pt x="7357" y="3947"/>
                  </a:cubicBezTo>
                  <a:cubicBezTo>
                    <a:pt x="7511" y="3680"/>
                    <a:pt x="7538" y="3584"/>
                    <a:pt x="7461" y="3584"/>
                  </a:cubicBezTo>
                  <a:cubicBezTo>
                    <a:pt x="7260" y="3584"/>
                    <a:pt x="6357" y="4240"/>
                    <a:pt x="5184" y="4240"/>
                  </a:cubicBezTo>
                  <a:cubicBezTo>
                    <a:pt x="4761" y="4240"/>
                    <a:pt x="4303" y="4155"/>
                    <a:pt x="3831" y="3924"/>
                  </a:cubicBezTo>
                  <a:cubicBezTo>
                    <a:pt x="1542" y="2780"/>
                    <a:pt x="1986" y="1"/>
                    <a:pt x="19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7"/>
            <p:cNvSpPr/>
            <p:nvPr/>
          </p:nvSpPr>
          <p:spPr>
            <a:xfrm>
              <a:off x="7663663" y="1430025"/>
              <a:ext cx="190350" cy="158750"/>
            </a:xfrm>
            <a:custGeom>
              <a:avLst/>
              <a:gdLst/>
              <a:ahLst/>
              <a:cxnLst/>
              <a:rect l="l" t="t" r="r" b="b"/>
              <a:pathLst>
                <a:path w="7614" h="6350" extrusionOk="0">
                  <a:moveTo>
                    <a:pt x="2728" y="0"/>
                  </a:moveTo>
                  <a:cubicBezTo>
                    <a:pt x="1340" y="0"/>
                    <a:pt x="229" y="873"/>
                    <a:pt x="141" y="1460"/>
                  </a:cubicBezTo>
                  <a:cubicBezTo>
                    <a:pt x="1" y="2371"/>
                    <a:pt x="1542" y="2441"/>
                    <a:pt x="1542" y="2441"/>
                  </a:cubicBezTo>
                  <a:cubicBezTo>
                    <a:pt x="1542" y="2441"/>
                    <a:pt x="888" y="3865"/>
                    <a:pt x="1752" y="4729"/>
                  </a:cubicBezTo>
                  <a:cubicBezTo>
                    <a:pt x="2096" y="5073"/>
                    <a:pt x="2528" y="5177"/>
                    <a:pt x="2925" y="5177"/>
                  </a:cubicBezTo>
                  <a:cubicBezTo>
                    <a:pt x="3524" y="5177"/>
                    <a:pt x="4041" y="4939"/>
                    <a:pt x="4041" y="4939"/>
                  </a:cubicBezTo>
                  <a:cubicBezTo>
                    <a:pt x="4041" y="4939"/>
                    <a:pt x="4084" y="6350"/>
                    <a:pt x="4905" y="6350"/>
                  </a:cubicBezTo>
                  <a:cubicBezTo>
                    <a:pt x="4942" y="6350"/>
                    <a:pt x="4981" y="6347"/>
                    <a:pt x="5022" y="6341"/>
                  </a:cubicBezTo>
                  <a:cubicBezTo>
                    <a:pt x="5956" y="6201"/>
                    <a:pt x="7614" y="3468"/>
                    <a:pt x="5302" y="1156"/>
                  </a:cubicBezTo>
                  <a:lnTo>
                    <a:pt x="5325" y="1156"/>
                  </a:lnTo>
                  <a:cubicBezTo>
                    <a:pt x="4466" y="306"/>
                    <a:pt x="3549" y="0"/>
                    <a:pt x="2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7"/>
            <p:cNvSpPr/>
            <p:nvPr/>
          </p:nvSpPr>
          <p:spPr>
            <a:xfrm>
              <a:off x="7663088" y="1430025"/>
              <a:ext cx="133125" cy="129425"/>
            </a:xfrm>
            <a:custGeom>
              <a:avLst/>
              <a:gdLst/>
              <a:ahLst/>
              <a:cxnLst/>
              <a:rect l="l" t="t" r="r" b="b"/>
              <a:pathLst>
                <a:path w="5325" h="5177" extrusionOk="0">
                  <a:moveTo>
                    <a:pt x="2745" y="0"/>
                  </a:moveTo>
                  <a:cubicBezTo>
                    <a:pt x="1363" y="0"/>
                    <a:pt x="252" y="873"/>
                    <a:pt x="164" y="1460"/>
                  </a:cubicBezTo>
                  <a:cubicBezTo>
                    <a:pt x="0" y="2371"/>
                    <a:pt x="1565" y="2441"/>
                    <a:pt x="1565" y="2441"/>
                  </a:cubicBezTo>
                  <a:cubicBezTo>
                    <a:pt x="1565" y="2441"/>
                    <a:pt x="911" y="3865"/>
                    <a:pt x="1775" y="4729"/>
                  </a:cubicBezTo>
                  <a:cubicBezTo>
                    <a:pt x="2119" y="5073"/>
                    <a:pt x="2551" y="5177"/>
                    <a:pt x="2948" y="5177"/>
                  </a:cubicBezTo>
                  <a:cubicBezTo>
                    <a:pt x="3547" y="5177"/>
                    <a:pt x="4064" y="4939"/>
                    <a:pt x="4064" y="4939"/>
                  </a:cubicBezTo>
                  <a:cubicBezTo>
                    <a:pt x="4064" y="4939"/>
                    <a:pt x="2523" y="4939"/>
                    <a:pt x="2312" y="3655"/>
                  </a:cubicBezTo>
                  <a:cubicBezTo>
                    <a:pt x="2128" y="2660"/>
                    <a:pt x="3108" y="675"/>
                    <a:pt x="4321" y="675"/>
                  </a:cubicBezTo>
                  <a:cubicBezTo>
                    <a:pt x="4645" y="675"/>
                    <a:pt x="4985" y="817"/>
                    <a:pt x="5325" y="1156"/>
                  </a:cubicBezTo>
                  <a:cubicBezTo>
                    <a:pt x="4474" y="306"/>
                    <a:pt x="3562" y="0"/>
                    <a:pt x="27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7"/>
            <p:cNvSpPr/>
            <p:nvPr/>
          </p:nvSpPr>
          <p:spPr>
            <a:xfrm>
              <a:off x="7929313" y="1430025"/>
              <a:ext cx="190925" cy="158750"/>
            </a:xfrm>
            <a:custGeom>
              <a:avLst/>
              <a:gdLst/>
              <a:ahLst/>
              <a:cxnLst/>
              <a:rect l="l" t="t" r="r" b="b"/>
              <a:pathLst>
                <a:path w="7637" h="6350" extrusionOk="0">
                  <a:moveTo>
                    <a:pt x="4892" y="0"/>
                  </a:moveTo>
                  <a:cubicBezTo>
                    <a:pt x="4075" y="0"/>
                    <a:pt x="3163" y="306"/>
                    <a:pt x="2312" y="1156"/>
                  </a:cubicBezTo>
                  <a:cubicBezTo>
                    <a:pt x="0" y="3468"/>
                    <a:pt x="1659" y="6201"/>
                    <a:pt x="2593" y="6341"/>
                  </a:cubicBezTo>
                  <a:cubicBezTo>
                    <a:pt x="2633" y="6347"/>
                    <a:pt x="2672" y="6350"/>
                    <a:pt x="2710" y="6350"/>
                  </a:cubicBezTo>
                  <a:cubicBezTo>
                    <a:pt x="3531" y="6350"/>
                    <a:pt x="3573" y="4939"/>
                    <a:pt x="3573" y="4939"/>
                  </a:cubicBezTo>
                  <a:cubicBezTo>
                    <a:pt x="3573" y="4939"/>
                    <a:pt x="4090" y="5177"/>
                    <a:pt x="4690" y="5177"/>
                  </a:cubicBezTo>
                  <a:cubicBezTo>
                    <a:pt x="5086" y="5177"/>
                    <a:pt x="5518" y="5073"/>
                    <a:pt x="5862" y="4729"/>
                  </a:cubicBezTo>
                  <a:cubicBezTo>
                    <a:pt x="6726" y="3865"/>
                    <a:pt x="6072" y="2441"/>
                    <a:pt x="6072" y="2441"/>
                  </a:cubicBezTo>
                  <a:cubicBezTo>
                    <a:pt x="6072" y="2441"/>
                    <a:pt x="7637" y="2371"/>
                    <a:pt x="7473" y="1460"/>
                  </a:cubicBezTo>
                  <a:cubicBezTo>
                    <a:pt x="7385" y="873"/>
                    <a:pt x="6274" y="0"/>
                    <a:pt x="4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7"/>
            <p:cNvSpPr/>
            <p:nvPr/>
          </p:nvSpPr>
          <p:spPr>
            <a:xfrm>
              <a:off x="7929313" y="1458925"/>
              <a:ext cx="168175" cy="129850"/>
            </a:xfrm>
            <a:custGeom>
              <a:avLst/>
              <a:gdLst/>
              <a:ahLst/>
              <a:cxnLst/>
              <a:rect l="l" t="t" r="r" b="b"/>
              <a:pathLst>
                <a:path w="6727" h="5194" extrusionOk="0">
                  <a:moveTo>
                    <a:pt x="2312" y="1"/>
                  </a:moveTo>
                  <a:cubicBezTo>
                    <a:pt x="1" y="2312"/>
                    <a:pt x="1682" y="5045"/>
                    <a:pt x="2593" y="5185"/>
                  </a:cubicBezTo>
                  <a:cubicBezTo>
                    <a:pt x="2633" y="5191"/>
                    <a:pt x="2672" y="5194"/>
                    <a:pt x="2710" y="5194"/>
                  </a:cubicBezTo>
                  <a:cubicBezTo>
                    <a:pt x="3531" y="5194"/>
                    <a:pt x="3573" y="3783"/>
                    <a:pt x="3573" y="3783"/>
                  </a:cubicBezTo>
                  <a:cubicBezTo>
                    <a:pt x="3573" y="3783"/>
                    <a:pt x="4090" y="4021"/>
                    <a:pt x="4690" y="4021"/>
                  </a:cubicBezTo>
                  <a:cubicBezTo>
                    <a:pt x="5086" y="4021"/>
                    <a:pt x="5518" y="3917"/>
                    <a:pt x="5862" y="3573"/>
                  </a:cubicBezTo>
                  <a:cubicBezTo>
                    <a:pt x="6726" y="2709"/>
                    <a:pt x="6096" y="1285"/>
                    <a:pt x="6096" y="1285"/>
                  </a:cubicBezTo>
                  <a:lnTo>
                    <a:pt x="6096" y="1285"/>
                  </a:lnTo>
                  <a:cubicBezTo>
                    <a:pt x="6238" y="2399"/>
                    <a:pt x="5503" y="2837"/>
                    <a:pt x="4605" y="2837"/>
                  </a:cubicBezTo>
                  <a:cubicBezTo>
                    <a:pt x="3000" y="2837"/>
                    <a:pt x="875" y="1438"/>
                    <a:pt x="2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7"/>
            <p:cNvSpPr/>
            <p:nvPr/>
          </p:nvSpPr>
          <p:spPr>
            <a:xfrm>
              <a:off x="7745413" y="1308300"/>
              <a:ext cx="293100" cy="246400"/>
            </a:xfrm>
            <a:custGeom>
              <a:avLst/>
              <a:gdLst/>
              <a:ahLst/>
              <a:cxnLst/>
              <a:rect l="l" t="t" r="r" b="b"/>
              <a:pathLst>
                <a:path w="11724" h="9856" extrusionOk="0">
                  <a:moveTo>
                    <a:pt x="5862" y="0"/>
                  </a:moveTo>
                  <a:cubicBezTo>
                    <a:pt x="2616" y="0"/>
                    <a:pt x="0" y="2616"/>
                    <a:pt x="0" y="5862"/>
                  </a:cubicBezTo>
                  <a:cubicBezTo>
                    <a:pt x="0" y="8361"/>
                    <a:pt x="2919" y="9762"/>
                    <a:pt x="5862" y="9855"/>
                  </a:cubicBezTo>
                  <a:cubicBezTo>
                    <a:pt x="8781" y="9762"/>
                    <a:pt x="11723" y="8361"/>
                    <a:pt x="11723" y="5862"/>
                  </a:cubicBezTo>
                  <a:cubicBezTo>
                    <a:pt x="11723" y="2616"/>
                    <a:pt x="9085" y="0"/>
                    <a:pt x="5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7"/>
            <p:cNvSpPr/>
            <p:nvPr/>
          </p:nvSpPr>
          <p:spPr>
            <a:xfrm>
              <a:off x="7744813" y="1307875"/>
              <a:ext cx="214875" cy="246825"/>
            </a:xfrm>
            <a:custGeom>
              <a:avLst/>
              <a:gdLst/>
              <a:ahLst/>
              <a:cxnLst/>
              <a:rect l="l" t="t" r="r" b="b"/>
              <a:pathLst>
                <a:path w="8595" h="9873" extrusionOk="0">
                  <a:moveTo>
                    <a:pt x="5888" y="0"/>
                  </a:moveTo>
                  <a:cubicBezTo>
                    <a:pt x="2810" y="0"/>
                    <a:pt x="1" y="2464"/>
                    <a:pt x="1" y="5879"/>
                  </a:cubicBezTo>
                  <a:cubicBezTo>
                    <a:pt x="1" y="8378"/>
                    <a:pt x="2920" y="9779"/>
                    <a:pt x="5862" y="9872"/>
                  </a:cubicBezTo>
                  <a:cubicBezTo>
                    <a:pt x="6797" y="9849"/>
                    <a:pt x="7707" y="9685"/>
                    <a:pt x="8595" y="9382"/>
                  </a:cubicBezTo>
                  <a:cubicBezTo>
                    <a:pt x="6820" y="8751"/>
                    <a:pt x="5465" y="7560"/>
                    <a:pt x="5465" y="5879"/>
                  </a:cubicBezTo>
                  <a:cubicBezTo>
                    <a:pt x="5465" y="3707"/>
                    <a:pt x="6656" y="1699"/>
                    <a:pt x="8595" y="671"/>
                  </a:cubicBezTo>
                  <a:cubicBezTo>
                    <a:pt x="7712" y="211"/>
                    <a:pt x="6788" y="0"/>
                    <a:pt x="5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7"/>
            <p:cNvSpPr/>
            <p:nvPr/>
          </p:nvSpPr>
          <p:spPr>
            <a:xfrm>
              <a:off x="7792688" y="1453675"/>
              <a:ext cx="53750" cy="42625"/>
            </a:xfrm>
            <a:custGeom>
              <a:avLst/>
              <a:gdLst/>
              <a:ahLst/>
              <a:cxnLst/>
              <a:rect l="l" t="t" r="r" b="b"/>
              <a:pathLst>
                <a:path w="2150" h="1705" extrusionOk="0">
                  <a:moveTo>
                    <a:pt x="1075" y="0"/>
                  </a:moveTo>
                  <a:cubicBezTo>
                    <a:pt x="491" y="0"/>
                    <a:pt x="1" y="397"/>
                    <a:pt x="1" y="864"/>
                  </a:cubicBezTo>
                  <a:cubicBezTo>
                    <a:pt x="1" y="1331"/>
                    <a:pt x="491" y="1705"/>
                    <a:pt x="1075" y="1705"/>
                  </a:cubicBezTo>
                  <a:cubicBezTo>
                    <a:pt x="1659" y="1705"/>
                    <a:pt x="2149" y="1331"/>
                    <a:pt x="2149" y="864"/>
                  </a:cubicBezTo>
                  <a:cubicBezTo>
                    <a:pt x="2149" y="397"/>
                    <a:pt x="1659" y="0"/>
                    <a:pt x="10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7"/>
            <p:cNvSpPr/>
            <p:nvPr/>
          </p:nvSpPr>
          <p:spPr>
            <a:xfrm>
              <a:off x="7936913" y="1453675"/>
              <a:ext cx="53725" cy="42625"/>
            </a:xfrm>
            <a:custGeom>
              <a:avLst/>
              <a:gdLst/>
              <a:ahLst/>
              <a:cxnLst/>
              <a:rect l="l" t="t" r="r" b="b"/>
              <a:pathLst>
                <a:path w="2149" h="1705" extrusionOk="0">
                  <a:moveTo>
                    <a:pt x="1074" y="0"/>
                  </a:moveTo>
                  <a:cubicBezTo>
                    <a:pt x="490" y="0"/>
                    <a:pt x="0" y="397"/>
                    <a:pt x="0" y="864"/>
                  </a:cubicBezTo>
                  <a:cubicBezTo>
                    <a:pt x="0" y="1331"/>
                    <a:pt x="490" y="1705"/>
                    <a:pt x="1074" y="1705"/>
                  </a:cubicBezTo>
                  <a:cubicBezTo>
                    <a:pt x="1658" y="1705"/>
                    <a:pt x="2149" y="1331"/>
                    <a:pt x="2149" y="864"/>
                  </a:cubicBezTo>
                  <a:cubicBezTo>
                    <a:pt x="2149" y="397"/>
                    <a:pt x="1658" y="0"/>
                    <a:pt x="10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7"/>
            <p:cNvSpPr/>
            <p:nvPr/>
          </p:nvSpPr>
          <p:spPr>
            <a:xfrm>
              <a:off x="7867438" y="1444325"/>
              <a:ext cx="48475" cy="40900"/>
            </a:xfrm>
            <a:custGeom>
              <a:avLst/>
              <a:gdLst/>
              <a:ahLst/>
              <a:cxnLst/>
              <a:rect l="l" t="t" r="r" b="b"/>
              <a:pathLst>
                <a:path w="1939" h="1636" extrusionOk="0">
                  <a:moveTo>
                    <a:pt x="981" y="0"/>
                  </a:moveTo>
                  <a:cubicBezTo>
                    <a:pt x="490" y="0"/>
                    <a:pt x="117" y="47"/>
                    <a:pt x="117" y="584"/>
                  </a:cubicBezTo>
                  <a:cubicBezTo>
                    <a:pt x="0" y="1121"/>
                    <a:pt x="420" y="1635"/>
                    <a:pt x="981" y="1635"/>
                  </a:cubicBezTo>
                  <a:cubicBezTo>
                    <a:pt x="1518" y="1635"/>
                    <a:pt x="1938" y="1121"/>
                    <a:pt x="1822" y="584"/>
                  </a:cubicBezTo>
                  <a:cubicBezTo>
                    <a:pt x="1822" y="47"/>
                    <a:pt x="1448" y="0"/>
                    <a:pt x="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7"/>
            <p:cNvSpPr/>
            <p:nvPr/>
          </p:nvSpPr>
          <p:spPr>
            <a:xfrm>
              <a:off x="7817213" y="1432075"/>
              <a:ext cx="13450" cy="24525"/>
            </a:xfrm>
            <a:custGeom>
              <a:avLst/>
              <a:gdLst/>
              <a:ahLst/>
              <a:cxnLst/>
              <a:rect l="l" t="t" r="r" b="b"/>
              <a:pathLst>
                <a:path w="538" h="981" extrusionOk="0">
                  <a:moveTo>
                    <a:pt x="269" y="0"/>
                  </a:moveTo>
                  <a:cubicBezTo>
                    <a:pt x="135" y="0"/>
                    <a:pt x="1" y="93"/>
                    <a:pt x="1" y="280"/>
                  </a:cubicBezTo>
                  <a:lnTo>
                    <a:pt x="1" y="701"/>
                  </a:lnTo>
                  <a:cubicBezTo>
                    <a:pt x="1" y="864"/>
                    <a:pt x="117" y="981"/>
                    <a:pt x="281" y="981"/>
                  </a:cubicBezTo>
                  <a:cubicBezTo>
                    <a:pt x="421" y="981"/>
                    <a:pt x="538" y="864"/>
                    <a:pt x="538" y="701"/>
                  </a:cubicBezTo>
                  <a:lnTo>
                    <a:pt x="538" y="280"/>
                  </a:lnTo>
                  <a:cubicBezTo>
                    <a:pt x="538" y="93"/>
                    <a:pt x="403"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7"/>
            <p:cNvSpPr/>
            <p:nvPr/>
          </p:nvSpPr>
          <p:spPr>
            <a:xfrm>
              <a:off x="7862763" y="1437325"/>
              <a:ext cx="57825" cy="52550"/>
            </a:xfrm>
            <a:custGeom>
              <a:avLst/>
              <a:gdLst/>
              <a:ahLst/>
              <a:cxnLst/>
              <a:rect l="l" t="t" r="r" b="b"/>
              <a:pathLst>
                <a:path w="2313" h="2102" extrusionOk="0">
                  <a:moveTo>
                    <a:pt x="1168" y="561"/>
                  </a:moveTo>
                  <a:cubicBezTo>
                    <a:pt x="1728" y="561"/>
                    <a:pt x="1752" y="654"/>
                    <a:pt x="1752" y="864"/>
                  </a:cubicBezTo>
                  <a:cubicBezTo>
                    <a:pt x="1752" y="1250"/>
                    <a:pt x="1460" y="1442"/>
                    <a:pt x="1168" y="1442"/>
                  </a:cubicBezTo>
                  <a:cubicBezTo>
                    <a:pt x="876" y="1442"/>
                    <a:pt x="584" y="1250"/>
                    <a:pt x="584" y="864"/>
                  </a:cubicBezTo>
                  <a:cubicBezTo>
                    <a:pt x="584" y="654"/>
                    <a:pt x="584" y="561"/>
                    <a:pt x="1168" y="561"/>
                  </a:cubicBezTo>
                  <a:close/>
                  <a:moveTo>
                    <a:pt x="1168" y="0"/>
                  </a:moveTo>
                  <a:cubicBezTo>
                    <a:pt x="818" y="0"/>
                    <a:pt x="24" y="0"/>
                    <a:pt x="24" y="864"/>
                  </a:cubicBezTo>
                  <a:cubicBezTo>
                    <a:pt x="0" y="1518"/>
                    <a:pt x="514" y="2055"/>
                    <a:pt x="1168" y="2102"/>
                  </a:cubicBezTo>
                  <a:cubicBezTo>
                    <a:pt x="1798" y="2055"/>
                    <a:pt x="2312" y="1518"/>
                    <a:pt x="2289" y="864"/>
                  </a:cubicBezTo>
                  <a:cubicBezTo>
                    <a:pt x="2289" y="0"/>
                    <a:pt x="1495" y="0"/>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7"/>
            <p:cNvSpPr/>
            <p:nvPr/>
          </p:nvSpPr>
          <p:spPr>
            <a:xfrm>
              <a:off x="7952663" y="1432075"/>
              <a:ext cx="13450" cy="24525"/>
            </a:xfrm>
            <a:custGeom>
              <a:avLst/>
              <a:gdLst/>
              <a:ahLst/>
              <a:cxnLst/>
              <a:rect l="l" t="t" r="r" b="b"/>
              <a:pathLst>
                <a:path w="538" h="981" extrusionOk="0">
                  <a:moveTo>
                    <a:pt x="269" y="0"/>
                  </a:moveTo>
                  <a:cubicBezTo>
                    <a:pt x="135" y="0"/>
                    <a:pt x="1" y="93"/>
                    <a:pt x="1" y="280"/>
                  </a:cubicBezTo>
                  <a:lnTo>
                    <a:pt x="1" y="701"/>
                  </a:lnTo>
                  <a:cubicBezTo>
                    <a:pt x="1" y="864"/>
                    <a:pt x="117" y="981"/>
                    <a:pt x="257" y="981"/>
                  </a:cubicBezTo>
                  <a:cubicBezTo>
                    <a:pt x="421" y="981"/>
                    <a:pt x="538" y="864"/>
                    <a:pt x="538" y="701"/>
                  </a:cubicBezTo>
                  <a:lnTo>
                    <a:pt x="538" y="280"/>
                  </a:lnTo>
                  <a:cubicBezTo>
                    <a:pt x="538" y="93"/>
                    <a:pt x="403"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7"/>
            <p:cNvSpPr/>
            <p:nvPr/>
          </p:nvSpPr>
          <p:spPr>
            <a:xfrm>
              <a:off x="7658988" y="1265100"/>
              <a:ext cx="465350" cy="463950"/>
            </a:xfrm>
            <a:custGeom>
              <a:avLst/>
              <a:gdLst/>
              <a:ahLst/>
              <a:cxnLst/>
              <a:rect l="l" t="t" r="r" b="b"/>
              <a:pathLst>
                <a:path w="18614" h="18558" extrusionOk="0">
                  <a:moveTo>
                    <a:pt x="15671" y="514"/>
                  </a:moveTo>
                  <a:cubicBezTo>
                    <a:pt x="16325" y="514"/>
                    <a:pt x="16839" y="1051"/>
                    <a:pt x="16839" y="1681"/>
                  </a:cubicBezTo>
                  <a:cubicBezTo>
                    <a:pt x="16839" y="3013"/>
                    <a:pt x="15834" y="4157"/>
                    <a:pt x="14503" y="4297"/>
                  </a:cubicBezTo>
                  <a:cubicBezTo>
                    <a:pt x="13686" y="2966"/>
                    <a:pt x="12401" y="2008"/>
                    <a:pt x="10884" y="1611"/>
                  </a:cubicBezTo>
                  <a:cubicBezTo>
                    <a:pt x="10856" y="1604"/>
                    <a:pt x="10829" y="1601"/>
                    <a:pt x="10804" y="1601"/>
                  </a:cubicBezTo>
                  <a:cubicBezTo>
                    <a:pt x="10514" y="1601"/>
                    <a:pt x="10421" y="2063"/>
                    <a:pt x="10743" y="2148"/>
                  </a:cubicBezTo>
                  <a:cubicBezTo>
                    <a:pt x="13195" y="2802"/>
                    <a:pt x="14900" y="5021"/>
                    <a:pt x="14900" y="7543"/>
                  </a:cubicBezTo>
                  <a:cubicBezTo>
                    <a:pt x="14900" y="8898"/>
                    <a:pt x="13966" y="9738"/>
                    <a:pt x="13195" y="10229"/>
                  </a:cubicBezTo>
                  <a:cubicBezTo>
                    <a:pt x="12004" y="10883"/>
                    <a:pt x="10673" y="11256"/>
                    <a:pt x="9319" y="11280"/>
                  </a:cubicBezTo>
                  <a:lnTo>
                    <a:pt x="9319" y="11326"/>
                  </a:lnTo>
                  <a:cubicBezTo>
                    <a:pt x="7941" y="11303"/>
                    <a:pt x="6610" y="10929"/>
                    <a:pt x="5419" y="10252"/>
                  </a:cubicBezTo>
                  <a:cubicBezTo>
                    <a:pt x="4648" y="9762"/>
                    <a:pt x="3714" y="8921"/>
                    <a:pt x="3714" y="7566"/>
                  </a:cubicBezTo>
                  <a:cubicBezTo>
                    <a:pt x="3714" y="4484"/>
                    <a:pt x="6213" y="1985"/>
                    <a:pt x="9319" y="1985"/>
                  </a:cubicBezTo>
                  <a:lnTo>
                    <a:pt x="9716" y="1985"/>
                  </a:lnTo>
                  <a:cubicBezTo>
                    <a:pt x="9723" y="1986"/>
                    <a:pt x="9731" y="1986"/>
                    <a:pt x="9738" y="1986"/>
                  </a:cubicBezTo>
                  <a:cubicBezTo>
                    <a:pt x="10068" y="1986"/>
                    <a:pt x="10105" y="1471"/>
                    <a:pt x="9763" y="1448"/>
                  </a:cubicBezTo>
                  <a:cubicBezTo>
                    <a:pt x="9599" y="1448"/>
                    <a:pt x="9459" y="1425"/>
                    <a:pt x="9295" y="1425"/>
                  </a:cubicBezTo>
                  <a:cubicBezTo>
                    <a:pt x="8922" y="1425"/>
                    <a:pt x="8525" y="1471"/>
                    <a:pt x="8128" y="1541"/>
                  </a:cubicBezTo>
                  <a:cubicBezTo>
                    <a:pt x="8221" y="957"/>
                    <a:pt x="8712" y="514"/>
                    <a:pt x="9295" y="514"/>
                  </a:cubicBezTo>
                  <a:close/>
                  <a:moveTo>
                    <a:pt x="2925" y="6898"/>
                  </a:moveTo>
                  <a:cubicBezTo>
                    <a:pt x="3025" y="6898"/>
                    <a:pt x="3124" y="6903"/>
                    <a:pt x="3224" y="6913"/>
                  </a:cubicBezTo>
                  <a:cubicBezTo>
                    <a:pt x="3200" y="7146"/>
                    <a:pt x="3177" y="7380"/>
                    <a:pt x="3177" y="7613"/>
                  </a:cubicBezTo>
                  <a:cubicBezTo>
                    <a:pt x="3177" y="9365"/>
                    <a:pt x="4508" y="10602"/>
                    <a:pt x="6260" y="11280"/>
                  </a:cubicBezTo>
                  <a:cubicBezTo>
                    <a:pt x="6003" y="12097"/>
                    <a:pt x="5466" y="12634"/>
                    <a:pt x="5162" y="12681"/>
                  </a:cubicBezTo>
                  <a:cubicBezTo>
                    <a:pt x="5139" y="12687"/>
                    <a:pt x="5114" y="12690"/>
                    <a:pt x="5089" y="12690"/>
                  </a:cubicBezTo>
                  <a:cubicBezTo>
                    <a:pt x="5013" y="12690"/>
                    <a:pt x="4934" y="12663"/>
                    <a:pt x="4882" y="12611"/>
                  </a:cubicBezTo>
                  <a:cubicBezTo>
                    <a:pt x="4601" y="12377"/>
                    <a:pt x="4508" y="11747"/>
                    <a:pt x="4508" y="11536"/>
                  </a:cubicBezTo>
                  <a:cubicBezTo>
                    <a:pt x="4508" y="11387"/>
                    <a:pt x="4374" y="11282"/>
                    <a:pt x="4236" y="11282"/>
                  </a:cubicBezTo>
                  <a:cubicBezTo>
                    <a:pt x="4202" y="11282"/>
                    <a:pt x="4167" y="11289"/>
                    <a:pt x="4134" y="11303"/>
                  </a:cubicBezTo>
                  <a:cubicBezTo>
                    <a:pt x="4134" y="11303"/>
                    <a:pt x="3660" y="11510"/>
                    <a:pt x="3126" y="11510"/>
                  </a:cubicBezTo>
                  <a:cubicBezTo>
                    <a:pt x="2781" y="11510"/>
                    <a:pt x="2410" y="11424"/>
                    <a:pt x="2126" y="11139"/>
                  </a:cubicBezTo>
                  <a:cubicBezTo>
                    <a:pt x="1425" y="10416"/>
                    <a:pt x="1963" y="9178"/>
                    <a:pt x="1986" y="9154"/>
                  </a:cubicBezTo>
                  <a:cubicBezTo>
                    <a:pt x="2056" y="8968"/>
                    <a:pt x="1939" y="8781"/>
                    <a:pt x="1729" y="8781"/>
                  </a:cubicBezTo>
                  <a:cubicBezTo>
                    <a:pt x="1542" y="8781"/>
                    <a:pt x="888" y="8687"/>
                    <a:pt x="678" y="8407"/>
                  </a:cubicBezTo>
                  <a:cubicBezTo>
                    <a:pt x="608" y="8314"/>
                    <a:pt x="585" y="8220"/>
                    <a:pt x="585" y="8127"/>
                  </a:cubicBezTo>
                  <a:cubicBezTo>
                    <a:pt x="701" y="7823"/>
                    <a:pt x="888" y="7590"/>
                    <a:pt x="1145" y="7450"/>
                  </a:cubicBezTo>
                  <a:cubicBezTo>
                    <a:pt x="1669" y="7087"/>
                    <a:pt x="2297" y="6898"/>
                    <a:pt x="2925" y="6898"/>
                  </a:cubicBezTo>
                  <a:close/>
                  <a:moveTo>
                    <a:pt x="15712" y="6875"/>
                  </a:moveTo>
                  <a:cubicBezTo>
                    <a:pt x="16334" y="6875"/>
                    <a:pt x="16945" y="7064"/>
                    <a:pt x="17469" y="7426"/>
                  </a:cubicBezTo>
                  <a:cubicBezTo>
                    <a:pt x="17726" y="7590"/>
                    <a:pt x="17936" y="7823"/>
                    <a:pt x="18030" y="8104"/>
                  </a:cubicBezTo>
                  <a:cubicBezTo>
                    <a:pt x="18053" y="8220"/>
                    <a:pt x="18030" y="8314"/>
                    <a:pt x="17960" y="8407"/>
                  </a:cubicBezTo>
                  <a:cubicBezTo>
                    <a:pt x="17726" y="8687"/>
                    <a:pt x="17072" y="8757"/>
                    <a:pt x="16885" y="8781"/>
                  </a:cubicBezTo>
                  <a:cubicBezTo>
                    <a:pt x="16698" y="8781"/>
                    <a:pt x="16558" y="8968"/>
                    <a:pt x="16652" y="9154"/>
                  </a:cubicBezTo>
                  <a:cubicBezTo>
                    <a:pt x="16652" y="9154"/>
                    <a:pt x="17212" y="10439"/>
                    <a:pt x="16488" y="11139"/>
                  </a:cubicBezTo>
                  <a:cubicBezTo>
                    <a:pt x="16204" y="11424"/>
                    <a:pt x="15837" y="11510"/>
                    <a:pt x="15497" y="11510"/>
                  </a:cubicBezTo>
                  <a:cubicBezTo>
                    <a:pt x="14969" y="11510"/>
                    <a:pt x="14503" y="11303"/>
                    <a:pt x="14503" y="11303"/>
                  </a:cubicBezTo>
                  <a:cubicBezTo>
                    <a:pt x="14466" y="11289"/>
                    <a:pt x="14429" y="11282"/>
                    <a:pt x="14392" y="11282"/>
                  </a:cubicBezTo>
                  <a:cubicBezTo>
                    <a:pt x="14248" y="11282"/>
                    <a:pt x="14125" y="11387"/>
                    <a:pt x="14106" y="11536"/>
                  </a:cubicBezTo>
                  <a:cubicBezTo>
                    <a:pt x="14106" y="11747"/>
                    <a:pt x="14036" y="12377"/>
                    <a:pt x="13756" y="12611"/>
                  </a:cubicBezTo>
                  <a:cubicBezTo>
                    <a:pt x="13686" y="12663"/>
                    <a:pt x="13616" y="12690"/>
                    <a:pt x="13536" y="12690"/>
                  </a:cubicBezTo>
                  <a:cubicBezTo>
                    <a:pt x="13509" y="12690"/>
                    <a:pt x="13482" y="12687"/>
                    <a:pt x="13452" y="12681"/>
                  </a:cubicBezTo>
                  <a:cubicBezTo>
                    <a:pt x="13172" y="12634"/>
                    <a:pt x="12612" y="12097"/>
                    <a:pt x="12378" y="11280"/>
                  </a:cubicBezTo>
                  <a:cubicBezTo>
                    <a:pt x="14130" y="10602"/>
                    <a:pt x="15437" y="9341"/>
                    <a:pt x="15437" y="7590"/>
                  </a:cubicBezTo>
                  <a:cubicBezTo>
                    <a:pt x="15437" y="7356"/>
                    <a:pt x="15437" y="7123"/>
                    <a:pt x="15414" y="6889"/>
                  </a:cubicBezTo>
                  <a:cubicBezTo>
                    <a:pt x="15513" y="6880"/>
                    <a:pt x="15613" y="6875"/>
                    <a:pt x="15712" y="6875"/>
                  </a:cubicBezTo>
                  <a:close/>
                  <a:moveTo>
                    <a:pt x="9319" y="0"/>
                  </a:moveTo>
                  <a:cubicBezTo>
                    <a:pt x="8361" y="0"/>
                    <a:pt x="7591" y="747"/>
                    <a:pt x="7591" y="1705"/>
                  </a:cubicBezTo>
                  <a:cubicBezTo>
                    <a:pt x="5419" y="2335"/>
                    <a:pt x="3761" y="4134"/>
                    <a:pt x="3294" y="6352"/>
                  </a:cubicBezTo>
                  <a:cubicBezTo>
                    <a:pt x="3161" y="6338"/>
                    <a:pt x="3027" y="6331"/>
                    <a:pt x="2894" y="6331"/>
                  </a:cubicBezTo>
                  <a:cubicBezTo>
                    <a:pt x="2161" y="6331"/>
                    <a:pt x="1434" y="6548"/>
                    <a:pt x="842" y="6983"/>
                  </a:cubicBezTo>
                  <a:cubicBezTo>
                    <a:pt x="445" y="7216"/>
                    <a:pt x="164" y="7590"/>
                    <a:pt x="48" y="8010"/>
                  </a:cubicBezTo>
                  <a:cubicBezTo>
                    <a:pt x="1" y="8267"/>
                    <a:pt x="71" y="8547"/>
                    <a:pt x="234" y="8734"/>
                  </a:cubicBezTo>
                  <a:cubicBezTo>
                    <a:pt x="538" y="9038"/>
                    <a:pt x="935" y="9225"/>
                    <a:pt x="1355" y="9271"/>
                  </a:cubicBezTo>
                  <a:cubicBezTo>
                    <a:pt x="1192" y="9785"/>
                    <a:pt x="1028" y="10813"/>
                    <a:pt x="1752" y="11513"/>
                  </a:cubicBezTo>
                  <a:cubicBezTo>
                    <a:pt x="2152" y="11926"/>
                    <a:pt x="2651" y="12050"/>
                    <a:pt x="3106" y="12050"/>
                  </a:cubicBezTo>
                  <a:cubicBezTo>
                    <a:pt x="3447" y="12050"/>
                    <a:pt x="3764" y="11980"/>
                    <a:pt x="3994" y="11910"/>
                  </a:cubicBezTo>
                  <a:cubicBezTo>
                    <a:pt x="4041" y="12331"/>
                    <a:pt x="4228" y="12704"/>
                    <a:pt x="4508" y="13008"/>
                  </a:cubicBezTo>
                  <a:cubicBezTo>
                    <a:pt x="4672" y="13148"/>
                    <a:pt x="4882" y="13218"/>
                    <a:pt x="5092" y="13218"/>
                  </a:cubicBezTo>
                  <a:lnTo>
                    <a:pt x="5255" y="13218"/>
                  </a:lnTo>
                  <a:cubicBezTo>
                    <a:pt x="5839" y="13125"/>
                    <a:pt x="6493" y="12377"/>
                    <a:pt x="6773" y="11466"/>
                  </a:cubicBezTo>
                  <a:cubicBezTo>
                    <a:pt x="7217" y="11607"/>
                    <a:pt x="7661" y="11700"/>
                    <a:pt x="8128" y="11770"/>
                  </a:cubicBezTo>
                  <a:cubicBezTo>
                    <a:pt x="7964" y="12471"/>
                    <a:pt x="7941" y="13218"/>
                    <a:pt x="8034" y="13942"/>
                  </a:cubicBezTo>
                  <a:cubicBezTo>
                    <a:pt x="8058" y="14059"/>
                    <a:pt x="8175" y="14175"/>
                    <a:pt x="8315" y="14175"/>
                  </a:cubicBezTo>
                  <a:lnTo>
                    <a:pt x="8338" y="14175"/>
                  </a:lnTo>
                  <a:cubicBezTo>
                    <a:pt x="8478" y="14152"/>
                    <a:pt x="8595" y="14012"/>
                    <a:pt x="8572" y="13872"/>
                  </a:cubicBezTo>
                  <a:cubicBezTo>
                    <a:pt x="8478" y="13171"/>
                    <a:pt x="8501" y="12494"/>
                    <a:pt x="8665" y="11817"/>
                  </a:cubicBezTo>
                  <a:cubicBezTo>
                    <a:pt x="8875" y="11840"/>
                    <a:pt x="9085" y="11863"/>
                    <a:pt x="9319" y="11863"/>
                  </a:cubicBezTo>
                  <a:cubicBezTo>
                    <a:pt x="10183" y="11840"/>
                    <a:pt x="11047" y="11700"/>
                    <a:pt x="11864" y="11443"/>
                  </a:cubicBezTo>
                  <a:cubicBezTo>
                    <a:pt x="12145" y="12377"/>
                    <a:pt x="12775" y="13125"/>
                    <a:pt x="13382" y="13195"/>
                  </a:cubicBezTo>
                  <a:lnTo>
                    <a:pt x="13546" y="13195"/>
                  </a:lnTo>
                  <a:cubicBezTo>
                    <a:pt x="13756" y="13195"/>
                    <a:pt x="13966" y="13125"/>
                    <a:pt x="14130" y="13008"/>
                  </a:cubicBezTo>
                  <a:cubicBezTo>
                    <a:pt x="14223" y="12891"/>
                    <a:pt x="14316" y="12774"/>
                    <a:pt x="14386" y="12657"/>
                  </a:cubicBezTo>
                  <a:cubicBezTo>
                    <a:pt x="14597" y="12798"/>
                    <a:pt x="14667" y="13054"/>
                    <a:pt x="14550" y="13288"/>
                  </a:cubicBezTo>
                  <a:cubicBezTo>
                    <a:pt x="14127" y="14024"/>
                    <a:pt x="13346" y="14435"/>
                    <a:pt x="12547" y="14435"/>
                  </a:cubicBezTo>
                  <a:cubicBezTo>
                    <a:pt x="12155" y="14435"/>
                    <a:pt x="11758" y="14336"/>
                    <a:pt x="11397" y="14129"/>
                  </a:cubicBezTo>
                  <a:cubicBezTo>
                    <a:pt x="11341" y="14093"/>
                    <a:pt x="11287" y="14077"/>
                    <a:pt x="11237" y="14077"/>
                  </a:cubicBezTo>
                  <a:cubicBezTo>
                    <a:pt x="10992" y="14077"/>
                    <a:pt x="10846" y="14441"/>
                    <a:pt x="11117" y="14596"/>
                  </a:cubicBezTo>
                  <a:cubicBezTo>
                    <a:pt x="12238" y="15226"/>
                    <a:pt x="12612" y="16651"/>
                    <a:pt x="11958" y="17748"/>
                  </a:cubicBezTo>
                  <a:cubicBezTo>
                    <a:pt x="11879" y="17890"/>
                    <a:pt x="11726" y="17979"/>
                    <a:pt x="11564" y="17979"/>
                  </a:cubicBezTo>
                  <a:cubicBezTo>
                    <a:pt x="11485" y="17979"/>
                    <a:pt x="11404" y="17958"/>
                    <a:pt x="11327" y="17912"/>
                  </a:cubicBezTo>
                  <a:cubicBezTo>
                    <a:pt x="10136" y="17235"/>
                    <a:pt x="9249" y="16137"/>
                    <a:pt x="8805" y="14829"/>
                  </a:cubicBezTo>
                  <a:cubicBezTo>
                    <a:pt x="8761" y="14714"/>
                    <a:pt x="8666" y="14663"/>
                    <a:pt x="8569" y="14663"/>
                  </a:cubicBezTo>
                  <a:cubicBezTo>
                    <a:pt x="8411" y="14663"/>
                    <a:pt x="8248" y="14799"/>
                    <a:pt x="8291" y="15016"/>
                  </a:cubicBezTo>
                  <a:cubicBezTo>
                    <a:pt x="8758" y="16441"/>
                    <a:pt x="9739" y="17655"/>
                    <a:pt x="11047" y="18426"/>
                  </a:cubicBezTo>
                  <a:cubicBezTo>
                    <a:pt x="11204" y="18516"/>
                    <a:pt x="11373" y="18557"/>
                    <a:pt x="11540" y="18557"/>
                  </a:cubicBezTo>
                  <a:cubicBezTo>
                    <a:pt x="11893" y="18557"/>
                    <a:pt x="12234" y="18369"/>
                    <a:pt x="12425" y="18052"/>
                  </a:cubicBezTo>
                  <a:cubicBezTo>
                    <a:pt x="12962" y="17095"/>
                    <a:pt x="12915" y="15904"/>
                    <a:pt x="12308" y="14993"/>
                  </a:cubicBezTo>
                  <a:lnTo>
                    <a:pt x="12518" y="14993"/>
                  </a:lnTo>
                  <a:cubicBezTo>
                    <a:pt x="13546" y="14993"/>
                    <a:pt x="14480" y="14456"/>
                    <a:pt x="14994" y="13568"/>
                  </a:cubicBezTo>
                  <a:cubicBezTo>
                    <a:pt x="15274" y="13101"/>
                    <a:pt x="15110" y="12471"/>
                    <a:pt x="14643" y="12190"/>
                  </a:cubicBezTo>
                  <a:lnTo>
                    <a:pt x="14573" y="12167"/>
                  </a:lnTo>
                  <a:cubicBezTo>
                    <a:pt x="14597" y="12074"/>
                    <a:pt x="14620" y="11980"/>
                    <a:pt x="14620" y="11910"/>
                  </a:cubicBezTo>
                  <a:cubicBezTo>
                    <a:pt x="14851" y="11980"/>
                    <a:pt x="15167" y="12050"/>
                    <a:pt x="15511" y="12050"/>
                  </a:cubicBezTo>
                  <a:cubicBezTo>
                    <a:pt x="15968" y="12050"/>
                    <a:pt x="16472" y="11926"/>
                    <a:pt x="16885" y="11513"/>
                  </a:cubicBezTo>
                  <a:cubicBezTo>
                    <a:pt x="17586" y="10813"/>
                    <a:pt x="17422" y="9785"/>
                    <a:pt x="17259" y="9271"/>
                  </a:cubicBezTo>
                  <a:cubicBezTo>
                    <a:pt x="17679" y="9225"/>
                    <a:pt x="18076" y="9038"/>
                    <a:pt x="18380" y="8734"/>
                  </a:cubicBezTo>
                  <a:cubicBezTo>
                    <a:pt x="18543" y="8547"/>
                    <a:pt x="18613" y="8267"/>
                    <a:pt x="18567" y="8010"/>
                  </a:cubicBezTo>
                  <a:cubicBezTo>
                    <a:pt x="18450" y="7590"/>
                    <a:pt x="18170" y="7216"/>
                    <a:pt x="17796" y="6983"/>
                  </a:cubicBezTo>
                  <a:cubicBezTo>
                    <a:pt x="17183" y="6548"/>
                    <a:pt x="16454" y="6331"/>
                    <a:pt x="15720" y="6331"/>
                  </a:cubicBezTo>
                  <a:cubicBezTo>
                    <a:pt x="15587" y="6331"/>
                    <a:pt x="15454" y="6338"/>
                    <a:pt x="15321" y="6352"/>
                  </a:cubicBezTo>
                  <a:cubicBezTo>
                    <a:pt x="15204" y="5815"/>
                    <a:pt x="15040" y="5325"/>
                    <a:pt x="14807" y="4834"/>
                  </a:cubicBezTo>
                  <a:cubicBezTo>
                    <a:pt x="16301" y="4554"/>
                    <a:pt x="17399" y="3246"/>
                    <a:pt x="17399" y="1728"/>
                  </a:cubicBezTo>
                  <a:cubicBezTo>
                    <a:pt x="17399" y="771"/>
                    <a:pt x="16628" y="0"/>
                    <a:pt x="15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4" name="Google Shape;1734;p37"/>
          <p:cNvSpPr/>
          <p:nvPr/>
        </p:nvSpPr>
        <p:spPr>
          <a:xfrm flipH="1">
            <a:off x="6999043" y="1662865"/>
            <a:ext cx="1089600" cy="1089300"/>
          </a:xfrm>
          <a:prstGeom prst="blockArc">
            <a:avLst>
              <a:gd name="adj1" fmla="val 10731248"/>
              <a:gd name="adj2" fmla="val 16222258"/>
              <a:gd name="adj3" fmla="val 139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7"/>
          <p:cNvSpPr/>
          <p:nvPr/>
        </p:nvSpPr>
        <p:spPr>
          <a:xfrm flipH="1">
            <a:off x="1055443" y="3186865"/>
            <a:ext cx="1089600" cy="1089300"/>
          </a:xfrm>
          <a:prstGeom prst="blockArc">
            <a:avLst>
              <a:gd name="adj1" fmla="val 10354692"/>
              <a:gd name="adj2" fmla="val 16215377"/>
              <a:gd name="adj3" fmla="val 14756"/>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7"/>
          <p:cNvSpPr/>
          <p:nvPr/>
        </p:nvSpPr>
        <p:spPr>
          <a:xfrm>
            <a:off x="1135106" y="1492556"/>
            <a:ext cx="36339" cy="36339"/>
          </a:xfrm>
          <a:custGeom>
            <a:avLst/>
            <a:gdLst/>
            <a:ahLst/>
            <a:cxnLst/>
            <a:rect l="l" t="t" r="r" b="b"/>
            <a:pathLst>
              <a:path w="673" h="673" extrusionOk="0">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8" name="Google Shape;1738;p37"/>
          <p:cNvGrpSpPr/>
          <p:nvPr/>
        </p:nvGrpSpPr>
        <p:grpSpPr>
          <a:xfrm>
            <a:off x="930612" y="1662874"/>
            <a:ext cx="204479" cy="204479"/>
            <a:chOff x="1976825" y="1493925"/>
            <a:chExt cx="94675" cy="94675"/>
          </a:xfrm>
        </p:grpSpPr>
        <p:sp>
          <p:nvSpPr>
            <p:cNvPr id="1739" name="Google Shape;1739;p37"/>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7"/>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7"/>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7"/>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37"/>
          <p:cNvGrpSpPr/>
          <p:nvPr/>
        </p:nvGrpSpPr>
        <p:grpSpPr>
          <a:xfrm>
            <a:off x="1977105" y="2775303"/>
            <a:ext cx="308953" cy="308925"/>
            <a:chOff x="1976825" y="1493925"/>
            <a:chExt cx="94675" cy="94675"/>
          </a:xfrm>
        </p:grpSpPr>
        <p:sp>
          <p:nvSpPr>
            <p:cNvPr id="1744" name="Google Shape;1744;p37"/>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7"/>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7"/>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7"/>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8" name="Google Shape;1748;p37"/>
          <p:cNvSpPr/>
          <p:nvPr/>
        </p:nvSpPr>
        <p:spPr>
          <a:xfrm rot="10800000">
            <a:off x="854412" y="4193214"/>
            <a:ext cx="36339" cy="36339"/>
          </a:xfrm>
          <a:custGeom>
            <a:avLst/>
            <a:gdLst/>
            <a:ahLst/>
            <a:cxnLst/>
            <a:rect l="l" t="t" r="r" b="b"/>
            <a:pathLst>
              <a:path w="673" h="673" extrusionOk="0">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9" name="Google Shape;1749;p37"/>
          <p:cNvGrpSpPr/>
          <p:nvPr/>
        </p:nvGrpSpPr>
        <p:grpSpPr>
          <a:xfrm rot="10800000">
            <a:off x="890765" y="3854756"/>
            <a:ext cx="204479" cy="204479"/>
            <a:chOff x="1976825" y="1493925"/>
            <a:chExt cx="94675" cy="94675"/>
          </a:xfrm>
        </p:grpSpPr>
        <p:sp>
          <p:nvSpPr>
            <p:cNvPr id="1750" name="Google Shape;1750;p37"/>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7"/>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7"/>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7"/>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4" name="Google Shape;1754;p37"/>
          <p:cNvSpPr/>
          <p:nvPr/>
        </p:nvSpPr>
        <p:spPr>
          <a:xfrm rot="10800000">
            <a:off x="7988825" y="4193214"/>
            <a:ext cx="36339" cy="36339"/>
          </a:xfrm>
          <a:custGeom>
            <a:avLst/>
            <a:gdLst/>
            <a:ahLst/>
            <a:cxnLst/>
            <a:rect l="l" t="t" r="r" b="b"/>
            <a:pathLst>
              <a:path w="673" h="673" extrusionOk="0">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5" name="Google Shape;1755;p37"/>
          <p:cNvGrpSpPr/>
          <p:nvPr/>
        </p:nvGrpSpPr>
        <p:grpSpPr>
          <a:xfrm rot="10800000">
            <a:off x="8025179" y="3854756"/>
            <a:ext cx="204479" cy="204479"/>
            <a:chOff x="1976825" y="1493925"/>
            <a:chExt cx="94675" cy="94675"/>
          </a:xfrm>
        </p:grpSpPr>
        <p:sp>
          <p:nvSpPr>
            <p:cNvPr id="1756" name="Google Shape;1756;p37"/>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7"/>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7"/>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7"/>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37"/>
          <p:cNvGrpSpPr/>
          <p:nvPr/>
        </p:nvGrpSpPr>
        <p:grpSpPr>
          <a:xfrm rot="10800000">
            <a:off x="6874212" y="2637881"/>
            <a:ext cx="308953" cy="308925"/>
            <a:chOff x="1976825" y="1493925"/>
            <a:chExt cx="94675" cy="94675"/>
          </a:xfrm>
        </p:grpSpPr>
        <p:sp>
          <p:nvSpPr>
            <p:cNvPr id="1761" name="Google Shape;1761;p37"/>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7"/>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7"/>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7"/>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5" name="Google Shape;1765;p37"/>
          <p:cNvSpPr/>
          <p:nvPr/>
        </p:nvSpPr>
        <p:spPr>
          <a:xfrm>
            <a:off x="8269519" y="1492556"/>
            <a:ext cx="36339" cy="36339"/>
          </a:xfrm>
          <a:custGeom>
            <a:avLst/>
            <a:gdLst/>
            <a:ahLst/>
            <a:cxnLst/>
            <a:rect l="l" t="t" r="r" b="b"/>
            <a:pathLst>
              <a:path w="673" h="673" extrusionOk="0">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6" name="Google Shape;1766;p37"/>
          <p:cNvGrpSpPr/>
          <p:nvPr/>
        </p:nvGrpSpPr>
        <p:grpSpPr>
          <a:xfrm>
            <a:off x="8065025" y="1662874"/>
            <a:ext cx="204479" cy="204479"/>
            <a:chOff x="1976825" y="1493925"/>
            <a:chExt cx="94675" cy="94675"/>
          </a:xfrm>
        </p:grpSpPr>
        <p:sp>
          <p:nvSpPr>
            <p:cNvPr id="1767" name="Google Shape;1767;p37"/>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7"/>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7"/>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7"/>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677;p37">
            <a:extLst>
              <a:ext uri="{FF2B5EF4-FFF2-40B4-BE49-F238E27FC236}">
                <a16:creationId xmlns:a16="http://schemas.microsoft.com/office/drawing/2014/main" id="{D1FBA446-2583-AFA4-B6ED-8F153D3D9988}"/>
              </a:ext>
            </a:extLst>
          </p:cNvPr>
          <p:cNvGrpSpPr/>
          <p:nvPr/>
        </p:nvGrpSpPr>
        <p:grpSpPr>
          <a:xfrm>
            <a:off x="7335350" y="1975727"/>
            <a:ext cx="463600" cy="463575"/>
            <a:chOff x="3218963" y="1265100"/>
            <a:chExt cx="463600" cy="463575"/>
          </a:xfrm>
        </p:grpSpPr>
        <p:sp>
          <p:nvSpPr>
            <p:cNvPr id="3" name="Google Shape;1678;p37">
              <a:extLst>
                <a:ext uri="{FF2B5EF4-FFF2-40B4-BE49-F238E27FC236}">
                  <a16:creationId xmlns:a16="http://schemas.microsoft.com/office/drawing/2014/main" id="{8BAF6D2C-51CE-7BAD-E674-4F74676E99C5}"/>
                </a:ext>
              </a:extLst>
            </p:cNvPr>
            <p:cNvSpPr/>
            <p:nvPr/>
          </p:nvSpPr>
          <p:spPr>
            <a:xfrm>
              <a:off x="3319963" y="1589700"/>
              <a:ext cx="261000" cy="131975"/>
            </a:xfrm>
            <a:custGeom>
              <a:avLst/>
              <a:gdLst/>
              <a:ahLst/>
              <a:cxnLst/>
              <a:rect l="l" t="t" r="r" b="b"/>
              <a:pathLst>
                <a:path w="10440" h="5279" extrusionOk="0">
                  <a:moveTo>
                    <a:pt x="1869" y="0"/>
                  </a:moveTo>
                  <a:lnTo>
                    <a:pt x="188" y="4297"/>
                  </a:lnTo>
                  <a:cubicBezTo>
                    <a:pt x="1" y="4764"/>
                    <a:pt x="351" y="5278"/>
                    <a:pt x="865" y="5278"/>
                  </a:cubicBezTo>
                  <a:lnTo>
                    <a:pt x="9599" y="5278"/>
                  </a:lnTo>
                  <a:cubicBezTo>
                    <a:pt x="10089" y="5278"/>
                    <a:pt x="10440" y="4764"/>
                    <a:pt x="10253" y="4297"/>
                  </a:cubicBezTo>
                  <a:lnTo>
                    <a:pt x="85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679;p37">
              <a:extLst>
                <a:ext uri="{FF2B5EF4-FFF2-40B4-BE49-F238E27FC236}">
                  <a16:creationId xmlns:a16="http://schemas.microsoft.com/office/drawing/2014/main" id="{8B00576A-ECF5-36C6-D94C-4C8D7FA9453D}"/>
                </a:ext>
              </a:extLst>
            </p:cNvPr>
            <p:cNvSpPr/>
            <p:nvPr/>
          </p:nvSpPr>
          <p:spPr>
            <a:xfrm>
              <a:off x="3319388" y="1589700"/>
              <a:ext cx="101600" cy="131975"/>
            </a:xfrm>
            <a:custGeom>
              <a:avLst/>
              <a:gdLst/>
              <a:ahLst/>
              <a:cxnLst/>
              <a:rect l="l" t="t" r="r" b="b"/>
              <a:pathLst>
                <a:path w="4064" h="5279" extrusionOk="0">
                  <a:moveTo>
                    <a:pt x="1892" y="0"/>
                  </a:moveTo>
                  <a:lnTo>
                    <a:pt x="187" y="4297"/>
                  </a:lnTo>
                  <a:cubicBezTo>
                    <a:pt x="0" y="4764"/>
                    <a:pt x="351" y="5278"/>
                    <a:pt x="864" y="5278"/>
                  </a:cubicBezTo>
                  <a:lnTo>
                    <a:pt x="3036" y="5278"/>
                  </a:lnTo>
                  <a:cubicBezTo>
                    <a:pt x="2523" y="5278"/>
                    <a:pt x="2172" y="4764"/>
                    <a:pt x="2359" y="4297"/>
                  </a:cubicBezTo>
                  <a:lnTo>
                    <a:pt x="40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680;p37">
              <a:extLst>
                <a:ext uri="{FF2B5EF4-FFF2-40B4-BE49-F238E27FC236}">
                  <a16:creationId xmlns:a16="http://schemas.microsoft.com/office/drawing/2014/main" id="{81CB63AF-BC25-C2BB-465F-0124EFBF6892}"/>
                </a:ext>
              </a:extLst>
            </p:cNvPr>
            <p:cNvSpPr/>
            <p:nvPr/>
          </p:nvSpPr>
          <p:spPr>
            <a:xfrm>
              <a:off x="3336313" y="1571600"/>
              <a:ext cx="228300" cy="77675"/>
            </a:xfrm>
            <a:custGeom>
              <a:avLst/>
              <a:gdLst/>
              <a:ahLst/>
              <a:cxnLst/>
              <a:rect l="l" t="t" r="r" b="b"/>
              <a:pathLst>
                <a:path w="9132" h="3107" extrusionOk="0">
                  <a:moveTo>
                    <a:pt x="725" y="0"/>
                  </a:moveTo>
                  <a:lnTo>
                    <a:pt x="164" y="1425"/>
                  </a:lnTo>
                  <a:cubicBezTo>
                    <a:pt x="1" y="1822"/>
                    <a:pt x="211" y="2242"/>
                    <a:pt x="584" y="2382"/>
                  </a:cubicBezTo>
                  <a:cubicBezTo>
                    <a:pt x="1846" y="2826"/>
                    <a:pt x="3177" y="3083"/>
                    <a:pt x="4531" y="3106"/>
                  </a:cubicBezTo>
                  <a:lnTo>
                    <a:pt x="4601" y="3106"/>
                  </a:lnTo>
                  <a:cubicBezTo>
                    <a:pt x="5956" y="3083"/>
                    <a:pt x="7287" y="2826"/>
                    <a:pt x="8548" y="2382"/>
                  </a:cubicBezTo>
                  <a:cubicBezTo>
                    <a:pt x="8922" y="2242"/>
                    <a:pt x="9132" y="1822"/>
                    <a:pt x="8968" y="1425"/>
                  </a:cubicBezTo>
                  <a:lnTo>
                    <a:pt x="84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681;p37">
              <a:extLst>
                <a:ext uri="{FF2B5EF4-FFF2-40B4-BE49-F238E27FC236}">
                  <a16:creationId xmlns:a16="http://schemas.microsoft.com/office/drawing/2014/main" id="{4465BC5E-3597-0F55-4FF2-6752DE00E013}"/>
                </a:ext>
              </a:extLst>
            </p:cNvPr>
            <p:cNvSpPr/>
            <p:nvPr/>
          </p:nvSpPr>
          <p:spPr>
            <a:xfrm>
              <a:off x="3336313" y="1571600"/>
              <a:ext cx="114450" cy="77675"/>
            </a:xfrm>
            <a:custGeom>
              <a:avLst/>
              <a:gdLst/>
              <a:ahLst/>
              <a:cxnLst/>
              <a:rect l="l" t="t" r="r" b="b"/>
              <a:pathLst>
                <a:path w="4578" h="3107" extrusionOk="0">
                  <a:moveTo>
                    <a:pt x="725" y="0"/>
                  </a:moveTo>
                  <a:lnTo>
                    <a:pt x="164" y="1425"/>
                  </a:lnTo>
                  <a:cubicBezTo>
                    <a:pt x="1" y="1822"/>
                    <a:pt x="211" y="2242"/>
                    <a:pt x="584" y="2382"/>
                  </a:cubicBezTo>
                  <a:cubicBezTo>
                    <a:pt x="1846" y="2826"/>
                    <a:pt x="3177" y="3083"/>
                    <a:pt x="4531" y="3106"/>
                  </a:cubicBezTo>
                  <a:lnTo>
                    <a:pt x="4578" y="3106"/>
                  </a:lnTo>
                  <a:cubicBezTo>
                    <a:pt x="3597" y="3106"/>
                    <a:pt x="3597" y="1659"/>
                    <a:pt x="4578" y="1659"/>
                  </a:cubicBezTo>
                  <a:lnTo>
                    <a:pt x="45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682;p37">
              <a:extLst>
                <a:ext uri="{FF2B5EF4-FFF2-40B4-BE49-F238E27FC236}">
                  <a16:creationId xmlns:a16="http://schemas.microsoft.com/office/drawing/2014/main" id="{626C7B92-2B4E-61ED-7797-42DE84E5752B}"/>
                </a:ext>
              </a:extLst>
            </p:cNvPr>
            <p:cNvSpPr/>
            <p:nvPr/>
          </p:nvSpPr>
          <p:spPr>
            <a:xfrm>
              <a:off x="3225388" y="1272100"/>
              <a:ext cx="187425" cy="160500"/>
            </a:xfrm>
            <a:custGeom>
              <a:avLst/>
              <a:gdLst/>
              <a:ahLst/>
              <a:cxnLst/>
              <a:rect l="l" t="t" r="r" b="b"/>
              <a:pathLst>
                <a:path w="7497" h="6420" extrusionOk="0">
                  <a:moveTo>
                    <a:pt x="958" y="0"/>
                  </a:moveTo>
                  <a:cubicBezTo>
                    <a:pt x="421" y="0"/>
                    <a:pt x="1" y="421"/>
                    <a:pt x="1" y="958"/>
                  </a:cubicBezTo>
                  <a:lnTo>
                    <a:pt x="1" y="3200"/>
                  </a:lnTo>
                  <a:cubicBezTo>
                    <a:pt x="1" y="5140"/>
                    <a:pt x="1578" y="6420"/>
                    <a:pt x="3227" y="6420"/>
                  </a:cubicBezTo>
                  <a:cubicBezTo>
                    <a:pt x="4020" y="6420"/>
                    <a:pt x="4829" y="6124"/>
                    <a:pt x="5489" y="5465"/>
                  </a:cubicBezTo>
                  <a:cubicBezTo>
                    <a:pt x="7497" y="3457"/>
                    <a:pt x="6072" y="0"/>
                    <a:pt x="32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683;p37">
              <a:extLst>
                <a:ext uri="{FF2B5EF4-FFF2-40B4-BE49-F238E27FC236}">
                  <a16:creationId xmlns:a16="http://schemas.microsoft.com/office/drawing/2014/main" id="{D9EAE059-30FB-1589-D074-D2C2E6DED2DA}"/>
                </a:ext>
              </a:extLst>
            </p:cNvPr>
            <p:cNvSpPr/>
            <p:nvPr/>
          </p:nvSpPr>
          <p:spPr>
            <a:xfrm>
              <a:off x="3225388" y="1271700"/>
              <a:ext cx="167575" cy="160975"/>
            </a:xfrm>
            <a:custGeom>
              <a:avLst/>
              <a:gdLst/>
              <a:ahLst/>
              <a:cxnLst/>
              <a:rect l="l" t="t" r="r" b="b"/>
              <a:pathLst>
                <a:path w="6703" h="6439" extrusionOk="0">
                  <a:moveTo>
                    <a:pt x="3519" y="0"/>
                  </a:moveTo>
                  <a:cubicBezTo>
                    <a:pt x="3414" y="0"/>
                    <a:pt x="3307" y="6"/>
                    <a:pt x="3200" y="16"/>
                  </a:cubicBezTo>
                  <a:cubicBezTo>
                    <a:pt x="4181" y="16"/>
                    <a:pt x="4181" y="1464"/>
                    <a:pt x="3200" y="1464"/>
                  </a:cubicBezTo>
                  <a:lnTo>
                    <a:pt x="1448" y="3216"/>
                  </a:lnTo>
                  <a:cubicBezTo>
                    <a:pt x="1448" y="3706"/>
                    <a:pt x="1086" y="3951"/>
                    <a:pt x="724" y="3951"/>
                  </a:cubicBezTo>
                  <a:cubicBezTo>
                    <a:pt x="363" y="3951"/>
                    <a:pt x="1" y="3706"/>
                    <a:pt x="1" y="3216"/>
                  </a:cubicBezTo>
                  <a:lnTo>
                    <a:pt x="1" y="3216"/>
                  </a:lnTo>
                  <a:cubicBezTo>
                    <a:pt x="1" y="4991"/>
                    <a:pt x="1425" y="6438"/>
                    <a:pt x="3200" y="6438"/>
                  </a:cubicBezTo>
                  <a:lnTo>
                    <a:pt x="3200" y="6415"/>
                  </a:lnTo>
                  <a:cubicBezTo>
                    <a:pt x="3296" y="6423"/>
                    <a:pt x="3392" y="6427"/>
                    <a:pt x="3487" y="6427"/>
                  </a:cubicBezTo>
                  <a:cubicBezTo>
                    <a:pt x="5252" y="6427"/>
                    <a:pt x="6703" y="5011"/>
                    <a:pt x="6703" y="3216"/>
                  </a:cubicBezTo>
                  <a:cubicBezTo>
                    <a:pt x="6703" y="1431"/>
                    <a:pt x="5269" y="0"/>
                    <a:pt x="35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684;p37">
              <a:extLst>
                <a:ext uri="{FF2B5EF4-FFF2-40B4-BE49-F238E27FC236}">
                  <a16:creationId xmlns:a16="http://schemas.microsoft.com/office/drawing/2014/main" id="{FEED5A2E-FCCC-B102-B3A7-A108AA4C607E}"/>
                </a:ext>
              </a:extLst>
            </p:cNvPr>
            <p:cNvSpPr/>
            <p:nvPr/>
          </p:nvSpPr>
          <p:spPr>
            <a:xfrm>
              <a:off x="3261588" y="1307700"/>
              <a:ext cx="87600" cy="88200"/>
            </a:xfrm>
            <a:custGeom>
              <a:avLst/>
              <a:gdLst/>
              <a:ahLst/>
              <a:cxnLst/>
              <a:rect l="l" t="t" r="r" b="b"/>
              <a:pathLst>
                <a:path w="3504" h="3528" extrusionOk="0">
                  <a:moveTo>
                    <a:pt x="0" y="1"/>
                  </a:moveTo>
                  <a:lnTo>
                    <a:pt x="0" y="1776"/>
                  </a:lnTo>
                  <a:cubicBezTo>
                    <a:pt x="0" y="2733"/>
                    <a:pt x="794" y="3527"/>
                    <a:pt x="1752" y="3527"/>
                  </a:cubicBezTo>
                  <a:cubicBezTo>
                    <a:pt x="2733" y="3527"/>
                    <a:pt x="3503" y="2733"/>
                    <a:pt x="3503" y="1776"/>
                  </a:cubicBezTo>
                  <a:cubicBezTo>
                    <a:pt x="3503" y="795"/>
                    <a:pt x="2733" y="1"/>
                    <a:pt x="1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685;p37">
              <a:extLst>
                <a:ext uri="{FF2B5EF4-FFF2-40B4-BE49-F238E27FC236}">
                  <a16:creationId xmlns:a16="http://schemas.microsoft.com/office/drawing/2014/main" id="{CA3ADA39-28E7-FACC-9AF5-4AA93814A227}"/>
                </a:ext>
              </a:extLst>
            </p:cNvPr>
            <p:cNvSpPr/>
            <p:nvPr/>
          </p:nvSpPr>
          <p:spPr>
            <a:xfrm>
              <a:off x="3488113" y="1272100"/>
              <a:ext cx="187425" cy="160500"/>
            </a:xfrm>
            <a:custGeom>
              <a:avLst/>
              <a:gdLst/>
              <a:ahLst/>
              <a:cxnLst/>
              <a:rect l="l" t="t" r="r" b="b"/>
              <a:pathLst>
                <a:path w="7497" h="6420" extrusionOk="0">
                  <a:moveTo>
                    <a:pt x="4297" y="0"/>
                  </a:moveTo>
                  <a:cubicBezTo>
                    <a:pt x="1425" y="0"/>
                    <a:pt x="0" y="3457"/>
                    <a:pt x="2032" y="5465"/>
                  </a:cubicBezTo>
                  <a:cubicBezTo>
                    <a:pt x="2684" y="6124"/>
                    <a:pt x="3488" y="6420"/>
                    <a:pt x="4277" y="6420"/>
                  </a:cubicBezTo>
                  <a:cubicBezTo>
                    <a:pt x="5920" y="6420"/>
                    <a:pt x="7497" y="5140"/>
                    <a:pt x="7497" y="3200"/>
                  </a:cubicBezTo>
                  <a:lnTo>
                    <a:pt x="7497" y="958"/>
                  </a:lnTo>
                  <a:cubicBezTo>
                    <a:pt x="7497" y="421"/>
                    <a:pt x="7053" y="0"/>
                    <a:pt x="65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86;p37">
              <a:extLst>
                <a:ext uri="{FF2B5EF4-FFF2-40B4-BE49-F238E27FC236}">
                  <a16:creationId xmlns:a16="http://schemas.microsoft.com/office/drawing/2014/main" id="{964F2DC8-C746-BAC8-65C5-29D9B556783D}"/>
                </a:ext>
              </a:extLst>
            </p:cNvPr>
            <p:cNvSpPr/>
            <p:nvPr/>
          </p:nvSpPr>
          <p:spPr>
            <a:xfrm>
              <a:off x="3507963" y="1271700"/>
              <a:ext cx="167575" cy="160975"/>
            </a:xfrm>
            <a:custGeom>
              <a:avLst/>
              <a:gdLst/>
              <a:ahLst/>
              <a:cxnLst/>
              <a:rect l="l" t="t" r="r" b="b"/>
              <a:pathLst>
                <a:path w="6703" h="6439" extrusionOk="0">
                  <a:moveTo>
                    <a:pt x="3184" y="0"/>
                  </a:moveTo>
                  <a:cubicBezTo>
                    <a:pt x="1434" y="0"/>
                    <a:pt x="0" y="1431"/>
                    <a:pt x="0" y="3216"/>
                  </a:cubicBezTo>
                  <a:cubicBezTo>
                    <a:pt x="0" y="5011"/>
                    <a:pt x="1452" y="6427"/>
                    <a:pt x="3217" y="6427"/>
                  </a:cubicBezTo>
                  <a:cubicBezTo>
                    <a:pt x="3311" y="6427"/>
                    <a:pt x="3407" y="6423"/>
                    <a:pt x="3503" y="6415"/>
                  </a:cubicBezTo>
                  <a:lnTo>
                    <a:pt x="3503" y="6438"/>
                  </a:lnTo>
                  <a:cubicBezTo>
                    <a:pt x="5278" y="6438"/>
                    <a:pt x="6703" y="4991"/>
                    <a:pt x="6703" y="3216"/>
                  </a:cubicBezTo>
                  <a:lnTo>
                    <a:pt x="6703" y="3216"/>
                  </a:lnTo>
                  <a:cubicBezTo>
                    <a:pt x="6703" y="3706"/>
                    <a:pt x="6341" y="3951"/>
                    <a:pt x="5979" y="3951"/>
                  </a:cubicBezTo>
                  <a:cubicBezTo>
                    <a:pt x="5617" y="3951"/>
                    <a:pt x="5255" y="3706"/>
                    <a:pt x="5255" y="3216"/>
                  </a:cubicBezTo>
                  <a:lnTo>
                    <a:pt x="3503" y="1464"/>
                  </a:lnTo>
                  <a:cubicBezTo>
                    <a:pt x="2523" y="1464"/>
                    <a:pt x="2523" y="16"/>
                    <a:pt x="3503" y="16"/>
                  </a:cubicBezTo>
                  <a:cubicBezTo>
                    <a:pt x="3396" y="6"/>
                    <a:pt x="3290" y="0"/>
                    <a:pt x="3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87;p37">
              <a:extLst>
                <a:ext uri="{FF2B5EF4-FFF2-40B4-BE49-F238E27FC236}">
                  <a16:creationId xmlns:a16="http://schemas.microsoft.com/office/drawing/2014/main" id="{00D7F2E6-3C19-01C0-6F8E-C025B660CAED}"/>
                </a:ext>
              </a:extLst>
            </p:cNvPr>
            <p:cNvSpPr/>
            <p:nvPr/>
          </p:nvSpPr>
          <p:spPr>
            <a:xfrm>
              <a:off x="3551738" y="1307700"/>
              <a:ext cx="87600" cy="88200"/>
            </a:xfrm>
            <a:custGeom>
              <a:avLst/>
              <a:gdLst/>
              <a:ahLst/>
              <a:cxnLst/>
              <a:rect l="l" t="t" r="r" b="b"/>
              <a:pathLst>
                <a:path w="3504" h="3528" extrusionOk="0">
                  <a:moveTo>
                    <a:pt x="1752" y="1"/>
                  </a:moveTo>
                  <a:cubicBezTo>
                    <a:pt x="772" y="1"/>
                    <a:pt x="1" y="795"/>
                    <a:pt x="1" y="1776"/>
                  </a:cubicBezTo>
                  <a:cubicBezTo>
                    <a:pt x="1" y="2733"/>
                    <a:pt x="772" y="3527"/>
                    <a:pt x="1752" y="3527"/>
                  </a:cubicBezTo>
                  <a:cubicBezTo>
                    <a:pt x="2710" y="3527"/>
                    <a:pt x="3504" y="2733"/>
                    <a:pt x="3504" y="1776"/>
                  </a:cubicBezTo>
                  <a:lnTo>
                    <a:pt x="35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88;p37">
              <a:extLst>
                <a:ext uri="{FF2B5EF4-FFF2-40B4-BE49-F238E27FC236}">
                  <a16:creationId xmlns:a16="http://schemas.microsoft.com/office/drawing/2014/main" id="{0A649A03-7DC1-B436-626F-ED573A66C7A3}"/>
                </a:ext>
              </a:extLst>
            </p:cNvPr>
            <p:cNvSpPr/>
            <p:nvPr/>
          </p:nvSpPr>
          <p:spPr>
            <a:xfrm>
              <a:off x="3269188" y="1308300"/>
              <a:ext cx="362575" cy="304775"/>
            </a:xfrm>
            <a:custGeom>
              <a:avLst/>
              <a:gdLst/>
              <a:ahLst/>
              <a:cxnLst/>
              <a:rect l="l" t="t" r="r" b="b"/>
              <a:pathLst>
                <a:path w="14503" h="12191" extrusionOk="0">
                  <a:moveTo>
                    <a:pt x="7263" y="0"/>
                  </a:moveTo>
                  <a:cubicBezTo>
                    <a:pt x="3246" y="0"/>
                    <a:pt x="0" y="3246"/>
                    <a:pt x="0" y="7240"/>
                  </a:cubicBezTo>
                  <a:cubicBezTo>
                    <a:pt x="0" y="10322"/>
                    <a:pt x="3620" y="12074"/>
                    <a:pt x="7240" y="12191"/>
                  </a:cubicBezTo>
                  <a:cubicBezTo>
                    <a:pt x="10883" y="12097"/>
                    <a:pt x="14502" y="10322"/>
                    <a:pt x="14502" y="7240"/>
                  </a:cubicBezTo>
                  <a:cubicBezTo>
                    <a:pt x="14502" y="3246"/>
                    <a:pt x="11256" y="0"/>
                    <a:pt x="7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89;p37">
              <a:extLst>
                <a:ext uri="{FF2B5EF4-FFF2-40B4-BE49-F238E27FC236}">
                  <a16:creationId xmlns:a16="http://schemas.microsoft.com/office/drawing/2014/main" id="{DF4A750B-3627-F4FB-B5D5-FB039A0D3669}"/>
                </a:ext>
              </a:extLst>
            </p:cNvPr>
            <p:cNvSpPr/>
            <p:nvPr/>
          </p:nvSpPr>
          <p:spPr>
            <a:xfrm>
              <a:off x="3269188" y="1307950"/>
              <a:ext cx="252225" cy="305125"/>
            </a:xfrm>
            <a:custGeom>
              <a:avLst/>
              <a:gdLst/>
              <a:ahLst/>
              <a:cxnLst/>
              <a:rect l="l" t="t" r="r" b="b"/>
              <a:pathLst>
                <a:path w="10089" h="12205" extrusionOk="0">
                  <a:moveTo>
                    <a:pt x="7266" y="0"/>
                  </a:moveTo>
                  <a:cubicBezTo>
                    <a:pt x="3431" y="0"/>
                    <a:pt x="0" y="3083"/>
                    <a:pt x="0" y="7254"/>
                  </a:cubicBezTo>
                  <a:cubicBezTo>
                    <a:pt x="0" y="10336"/>
                    <a:pt x="3620" y="12088"/>
                    <a:pt x="7240" y="12205"/>
                  </a:cubicBezTo>
                  <a:cubicBezTo>
                    <a:pt x="8197" y="12181"/>
                    <a:pt x="9154" y="12041"/>
                    <a:pt x="10065" y="11784"/>
                  </a:cubicBezTo>
                  <a:cubicBezTo>
                    <a:pt x="7590" y="11084"/>
                    <a:pt x="5652" y="9519"/>
                    <a:pt x="5652" y="7254"/>
                  </a:cubicBezTo>
                  <a:cubicBezTo>
                    <a:pt x="5652" y="4358"/>
                    <a:pt x="7403" y="1719"/>
                    <a:pt x="10089" y="575"/>
                  </a:cubicBezTo>
                  <a:cubicBezTo>
                    <a:pt x="9153" y="182"/>
                    <a:pt x="8197" y="0"/>
                    <a:pt x="72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90;p37">
              <a:extLst>
                <a:ext uri="{FF2B5EF4-FFF2-40B4-BE49-F238E27FC236}">
                  <a16:creationId xmlns:a16="http://schemas.microsoft.com/office/drawing/2014/main" id="{45FA31D8-233D-7960-0677-0E013EE0FAE4}"/>
                </a:ext>
              </a:extLst>
            </p:cNvPr>
            <p:cNvSpPr/>
            <p:nvPr/>
          </p:nvSpPr>
          <p:spPr>
            <a:xfrm>
              <a:off x="3420388" y="1513225"/>
              <a:ext cx="60750" cy="60150"/>
            </a:xfrm>
            <a:custGeom>
              <a:avLst/>
              <a:gdLst/>
              <a:ahLst/>
              <a:cxnLst/>
              <a:rect l="l" t="t" r="r" b="b"/>
              <a:pathLst>
                <a:path w="2430" h="2406" extrusionOk="0">
                  <a:moveTo>
                    <a:pt x="1" y="0"/>
                  </a:moveTo>
                  <a:lnTo>
                    <a:pt x="1" y="1191"/>
                  </a:lnTo>
                  <a:cubicBezTo>
                    <a:pt x="1" y="1868"/>
                    <a:pt x="538" y="2406"/>
                    <a:pt x="1215" y="2406"/>
                  </a:cubicBezTo>
                  <a:cubicBezTo>
                    <a:pt x="1869" y="2406"/>
                    <a:pt x="2429" y="1868"/>
                    <a:pt x="2406" y="1191"/>
                  </a:cubicBezTo>
                  <a:lnTo>
                    <a:pt x="24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91;p37">
              <a:extLst>
                <a:ext uri="{FF2B5EF4-FFF2-40B4-BE49-F238E27FC236}">
                  <a16:creationId xmlns:a16="http://schemas.microsoft.com/office/drawing/2014/main" id="{FBB6B3C0-2D06-C7CA-165E-366185C7550C}"/>
                </a:ext>
              </a:extLst>
            </p:cNvPr>
            <p:cNvSpPr/>
            <p:nvPr/>
          </p:nvSpPr>
          <p:spPr>
            <a:xfrm>
              <a:off x="3318488" y="1440525"/>
              <a:ext cx="264525" cy="121050"/>
            </a:xfrm>
            <a:custGeom>
              <a:avLst/>
              <a:gdLst/>
              <a:ahLst/>
              <a:cxnLst/>
              <a:rect l="l" t="t" r="r" b="b"/>
              <a:pathLst>
                <a:path w="10581" h="4842" extrusionOk="0">
                  <a:moveTo>
                    <a:pt x="5279" y="1"/>
                  </a:moveTo>
                  <a:cubicBezTo>
                    <a:pt x="3855" y="1"/>
                    <a:pt x="2430" y="549"/>
                    <a:pt x="1344" y="1647"/>
                  </a:cubicBezTo>
                  <a:cubicBezTo>
                    <a:pt x="1" y="2990"/>
                    <a:pt x="1240" y="4842"/>
                    <a:pt x="2681" y="4842"/>
                  </a:cubicBezTo>
                  <a:cubicBezTo>
                    <a:pt x="3118" y="4842"/>
                    <a:pt x="3575" y="4671"/>
                    <a:pt x="3983" y="4263"/>
                  </a:cubicBezTo>
                  <a:cubicBezTo>
                    <a:pt x="4345" y="3901"/>
                    <a:pt x="4818" y="3720"/>
                    <a:pt x="5291" y="3720"/>
                  </a:cubicBezTo>
                  <a:cubicBezTo>
                    <a:pt x="5764" y="3720"/>
                    <a:pt x="6237" y="3901"/>
                    <a:pt x="6599" y="4263"/>
                  </a:cubicBezTo>
                  <a:cubicBezTo>
                    <a:pt x="7007" y="4671"/>
                    <a:pt x="7463" y="4842"/>
                    <a:pt x="7901" y="4842"/>
                  </a:cubicBezTo>
                  <a:cubicBezTo>
                    <a:pt x="9342" y="4842"/>
                    <a:pt x="10581" y="2990"/>
                    <a:pt x="9238" y="1647"/>
                  </a:cubicBezTo>
                  <a:lnTo>
                    <a:pt x="9214" y="1647"/>
                  </a:lnTo>
                  <a:cubicBezTo>
                    <a:pt x="8128" y="549"/>
                    <a:pt x="6704" y="1"/>
                    <a:pt x="5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92;p37">
              <a:extLst>
                <a:ext uri="{FF2B5EF4-FFF2-40B4-BE49-F238E27FC236}">
                  <a16:creationId xmlns:a16="http://schemas.microsoft.com/office/drawing/2014/main" id="{A833F338-4AE7-AC96-E58A-FC2B633516EC}"/>
                </a:ext>
              </a:extLst>
            </p:cNvPr>
            <p:cNvSpPr/>
            <p:nvPr/>
          </p:nvSpPr>
          <p:spPr>
            <a:xfrm>
              <a:off x="3318488" y="1440475"/>
              <a:ext cx="167325" cy="121100"/>
            </a:xfrm>
            <a:custGeom>
              <a:avLst/>
              <a:gdLst/>
              <a:ahLst/>
              <a:cxnLst/>
              <a:rect l="l" t="t" r="r" b="b"/>
              <a:pathLst>
                <a:path w="6693" h="4844" extrusionOk="0">
                  <a:moveTo>
                    <a:pt x="5288" y="0"/>
                  </a:moveTo>
                  <a:cubicBezTo>
                    <a:pt x="3828" y="0"/>
                    <a:pt x="2405" y="570"/>
                    <a:pt x="1344" y="1649"/>
                  </a:cubicBezTo>
                  <a:cubicBezTo>
                    <a:pt x="1" y="2992"/>
                    <a:pt x="1240" y="4844"/>
                    <a:pt x="2681" y="4844"/>
                  </a:cubicBezTo>
                  <a:cubicBezTo>
                    <a:pt x="3118" y="4844"/>
                    <a:pt x="3575" y="4673"/>
                    <a:pt x="3983" y="4265"/>
                  </a:cubicBezTo>
                  <a:cubicBezTo>
                    <a:pt x="4006" y="4218"/>
                    <a:pt x="4053" y="4195"/>
                    <a:pt x="4100" y="4171"/>
                  </a:cubicBezTo>
                  <a:cubicBezTo>
                    <a:pt x="3446" y="3424"/>
                    <a:pt x="3493" y="2326"/>
                    <a:pt x="4170" y="1649"/>
                  </a:cubicBezTo>
                  <a:cubicBezTo>
                    <a:pt x="4871" y="948"/>
                    <a:pt x="5735" y="435"/>
                    <a:pt x="6692" y="178"/>
                  </a:cubicBezTo>
                  <a:cubicBezTo>
                    <a:pt x="6227" y="59"/>
                    <a:pt x="5756" y="0"/>
                    <a:pt x="5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93;p37">
              <a:extLst>
                <a:ext uri="{FF2B5EF4-FFF2-40B4-BE49-F238E27FC236}">
                  <a16:creationId xmlns:a16="http://schemas.microsoft.com/office/drawing/2014/main" id="{58C294B8-3F7E-8BA6-9F5F-FB4C6F6C7C59}"/>
                </a:ext>
              </a:extLst>
            </p:cNvPr>
            <p:cNvSpPr/>
            <p:nvPr/>
          </p:nvSpPr>
          <p:spPr>
            <a:xfrm>
              <a:off x="3406388" y="1429425"/>
              <a:ext cx="88175" cy="62225"/>
            </a:xfrm>
            <a:custGeom>
              <a:avLst/>
              <a:gdLst/>
              <a:ahLst/>
              <a:cxnLst/>
              <a:rect l="l" t="t" r="r" b="b"/>
              <a:pathLst>
                <a:path w="3527" h="2489" extrusionOk="0">
                  <a:moveTo>
                    <a:pt x="1763" y="1"/>
                  </a:moveTo>
                  <a:cubicBezTo>
                    <a:pt x="882" y="1"/>
                    <a:pt x="0" y="246"/>
                    <a:pt x="0" y="737"/>
                  </a:cubicBezTo>
                  <a:cubicBezTo>
                    <a:pt x="0" y="1694"/>
                    <a:pt x="794" y="2488"/>
                    <a:pt x="1775" y="2488"/>
                  </a:cubicBezTo>
                  <a:cubicBezTo>
                    <a:pt x="2732" y="2488"/>
                    <a:pt x="3526" y="1694"/>
                    <a:pt x="3526" y="737"/>
                  </a:cubicBezTo>
                  <a:cubicBezTo>
                    <a:pt x="3526" y="246"/>
                    <a:pt x="2645" y="1"/>
                    <a:pt x="17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94;p37">
              <a:extLst>
                <a:ext uri="{FF2B5EF4-FFF2-40B4-BE49-F238E27FC236}">
                  <a16:creationId xmlns:a16="http://schemas.microsoft.com/office/drawing/2014/main" id="{A246BE57-5EF2-3806-1C35-FD5EC618A1AC}"/>
                </a:ext>
              </a:extLst>
            </p:cNvPr>
            <p:cNvSpPr/>
            <p:nvPr/>
          </p:nvSpPr>
          <p:spPr>
            <a:xfrm>
              <a:off x="3406388" y="1429150"/>
              <a:ext cx="65975" cy="62625"/>
            </a:xfrm>
            <a:custGeom>
              <a:avLst/>
              <a:gdLst/>
              <a:ahLst/>
              <a:cxnLst/>
              <a:rect l="l" t="t" r="r" b="b"/>
              <a:pathLst>
                <a:path w="2639" h="2505" extrusionOk="0">
                  <a:moveTo>
                    <a:pt x="1822" y="0"/>
                  </a:moveTo>
                  <a:cubicBezTo>
                    <a:pt x="911" y="0"/>
                    <a:pt x="0" y="234"/>
                    <a:pt x="0" y="748"/>
                  </a:cubicBezTo>
                  <a:cubicBezTo>
                    <a:pt x="0" y="1774"/>
                    <a:pt x="844" y="2505"/>
                    <a:pt x="1761" y="2505"/>
                  </a:cubicBezTo>
                  <a:cubicBezTo>
                    <a:pt x="2055" y="2505"/>
                    <a:pt x="2356" y="2430"/>
                    <a:pt x="2639" y="2266"/>
                  </a:cubicBezTo>
                  <a:cubicBezTo>
                    <a:pt x="2102" y="1962"/>
                    <a:pt x="1752" y="1378"/>
                    <a:pt x="1775" y="748"/>
                  </a:cubicBezTo>
                  <a:cubicBezTo>
                    <a:pt x="1752" y="491"/>
                    <a:pt x="1775" y="257"/>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95;p37">
              <a:extLst>
                <a:ext uri="{FF2B5EF4-FFF2-40B4-BE49-F238E27FC236}">
                  <a16:creationId xmlns:a16="http://schemas.microsoft.com/office/drawing/2014/main" id="{A6A3C720-9E77-2695-73F1-24478865A6FC}"/>
                </a:ext>
              </a:extLst>
            </p:cNvPr>
            <p:cNvSpPr/>
            <p:nvPr/>
          </p:nvSpPr>
          <p:spPr>
            <a:xfrm>
              <a:off x="3423313" y="1637000"/>
              <a:ext cx="54325" cy="54300"/>
            </a:xfrm>
            <a:custGeom>
              <a:avLst/>
              <a:gdLst/>
              <a:ahLst/>
              <a:cxnLst/>
              <a:rect l="l" t="t" r="r" b="b"/>
              <a:pathLst>
                <a:path w="2173" h="2172" extrusionOk="0">
                  <a:moveTo>
                    <a:pt x="1098" y="0"/>
                  </a:moveTo>
                  <a:cubicBezTo>
                    <a:pt x="491" y="0"/>
                    <a:pt x="0" y="490"/>
                    <a:pt x="0" y="1098"/>
                  </a:cubicBezTo>
                  <a:cubicBezTo>
                    <a:pt x="0" y="1681"/>
                    <a:pt x="491" y="2172"/>
                    <a:pt x="1098" y="2172"/>
                  </a:cubicBezTo>
                  <a:cubicBezTo>
                    <a:pt x="1682" y="2172"/>
                    <a:pt x="2172" y="1681"/>
                    <a:pt x="2172" y="1098"/>
                  </a:cubicBezTo>
                  <a:cubicBezTo>
                    <a:pt x="2172" y="490"/>
                    <a:pt x="1682" y="0"/>
                    <a:pt x="10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96;p37">
              <a:extLst>
                <a:ext uri="{FF2B5EF4-FFF2-40B4-BE49-F238E27FC236}">
                  <a16:creationId xmlns:a16="http://schemas.microsoft.com/office/drawing/2014/main" id="{544D91AE-7B55-58DC-D8E3-375C487D3AD6}"/>
                </a:ext>
              </a:extLst>
            </p:cNvPr>
            <p:cNvSpPr/>
            <p:nvPr/>
          </p:nvSpPr>
          <p:spPr>
            <a:xfrm>
              <a:off x="3423313" y="1636825"/>
              <a:ext cx="40875" cy="54650"/>
            </a:xfrm>
            <a:custGeom>
              <a:avLst/>
              <a:gdLst/>
              <a:ahLst/>
              <a:cxnLst/>
              <a:rect l="l" t="t" r="r" b="b"/>
              <a:pathLst>
                <a:path w="1635" h="2186" extrusionOk="0">
                  <a:moveTo>
                    <a:pt x="1099" y="1"/>
                  </a:moveTo>
                  <a:cubicBezTo>
                    <a:pt x="528" y="1"/>
                    <a:pt x="0" y="465"/>
                    <a:pt x="0" y="1105"/>
                  </a:cubicBezTo>
                  <a:cubicBezTo>
                    <a:pt x="0" y="1726"/>
                    <a:pt x="527" y="2185"/>
                    <a:pt x="1097" y="2185"/>
                  </a:cubicBezTo>
                  <a:cubicBezTo>
                    <a:pt x="1277" y="2185"/>
                    <a:pt x="1461" y="2140"/>
                    <a:pt x="1635" y="2039"/>
                  </a:cubicBezTo>
                  <a:cubicBezTo>
                    <a:pt x="1285" y="1829"/>
                    <a:pt x="1098" y="1478"/>
                    <a:pt x="1098" y="1105"/>
                  </a:cubicBezTo>
                  <a:cubicBezTo>
                    <a:pt x="1098" y="708"/>
                    <a:pt x="1285" y="357"/>
                    <a:pt x="1635" y="147"/>
                  </a:cubicBezTo>
                  <a:cubicBezTo>
                    <a:pt x="1462" y="47"/>
                    <a:pt x="1278" y="1"/>
                    <a:pt x="10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97;p37">
              <a:extLst>
                <a:ext uri="{FF2B5EF4-FFF2-40B4-BE49-F238E27FC236}">
                  <a16:creationId xmlns:a16="http://schemas.microsoft.com/office/drawing/2014/main" id="{6ED3818A-D1B3-8500-4B45-60607BEAF2AA}"/>
                </a:ext>
              </a:extLst>
            </p:cNvPr>
            <p:cNvSpPr/>
            <p:nvPr/>
          </p:nvSpPr>
          <p:spPr>
            <a:xfrm>
              <a:off x="3369588" y="1406950"/>
              <a:ext cx="13450" cy="25150"/>
            </a:xfrm>
            <a:custGeom>
              <a:avLst/>
              <a:gdLst/>
              <a:ahLst/>
              <a:cxnLst/>
              <a:rect l="l" t="t" r="r" b="b"/>
              <a:pathLst>
                <a:path w="538" h="1006" extrusionOk="0">
                  <a:moveTo>
                    <a:pt x="281" y="1"/>
                  </a:moveTo>
                  <a:cubicBezTo>
                    <a:pt x="118" y="1"/>
                    <a:pt x="1" y="118"/>
                    <a:pt x="1" y="281"/>
                  </a:cubicBezTo>
                  <a:lnTo>
                    <a:pt x="1" y="748"/>
                  </a:lnTo>
                  <a:cubicBezTo>
                    <a:pt x="1" y="888"/>
                    <a:pt x="118" y="1005"/>
                    <a:pt x="281" y="1005"/>
                  </a:cubicBezTo>
                  <a:cubicBezTo>
                    <a:pt x="421" y="1005"/>
                    <a:pt x="538" y="888"/>
                    <a:pt x="538" y="748"/>
                  </a:cubicBezTo>
                  <a:lnTo>
                    <a:pt x="538" y="281"/>
                  </a:lnTo>
                  <a:cubicBezTo>
                    <a:pt x="538" y="118"/>
                    <a:pt x="421"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98;p37">
              <a:extLst>
                <a:ext uri="{FF2B5EF4-FFF2-40B4-BE49-F238E27FC236}">
                  <a16:creationId xmlns:a16="http://schemas.microsoft.com/office/drawing/2014/main" id="{F5502723-0F65-67AC-D535-C1103A7AE914}"/>
                </a:ext>
              </a:extLst>
            </p:cNvPr>
            <p:cNvSpPr/>
            <p:nvPr/>
          </p:nvSpPr>
          <p:spPr>
            <a:xfrm>
              <a:off x="3517888" y="1406950"/>
              <a:ext cx="13450" cy="25725"/>
            </a:xfrm>
            <a:custGeom>
              <a:avLst/>
              <a:gdLst/>
              <a:ahLst/>
              <a:cxnLst/>
              <a:rect l="l" t="t" r="r" b="b"/>
              <a:pathLst>
                <a:path w="538" h="1029" extrusionOk="0">
                  <a:moveTo>
                    <a:pt x="257" y="1"/>
                  </a:moveTo>
                  <a:cubicBezTo>
                    <a:pt x="117" y="1"/>
                    <a:pt x="1" y="118"/>
                    <a:pt x="1" y="281"/>
                  </a:cubicBezTo>
                  <a:lnTo>
                    <a:pt x="1" y="748"/>
                  </a:lnTo>
                  <a:cubicBezTo>
                    <a:pt x="1" y="888"/>
                    <a:pt x="117" y="1028"/>
                    <a:pt x="257" y="1028"/>
                  </a:cubicBezTo>
                  <a:cubicBezTo>
                    <a:pt x="421" y="1028"/>
                    <a:pt x="538" y="888"/>
                    <a:pt x="538" y="748"/>
                  </a:cubicBezTo>
                  <a:lnTo>
                    <a:pt x="538" y="281"/>
                  </a:lnTo>
                  <a:cubicBezTo>
                    <a:pt x="538" y="118"/>
                    <a:pt x="421"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99;p37">
              <a:extLst>
                <a:ext uri="{FF2B5EF4-FFF2-40B4-BE49-F238E27FC236}">
                  <a16:creationId xmlns:a16="http://schemas.microsoft.com/office/drawing/2014/main" id="{A5864B11-C1F1-2D78-7094-E8DD4589D9D7}"/>
                </a:ext>
              </a:extLst>
            </p:cNvPr>
            <p:cNvSpPr/>
            <p:nvPr/>
          </p:nvSpPr>
          <p:spPr>
            <a:xfrm>
              <a:off x="3218963" y="1265100"/>
              <a:ext cx="463600" cy="463575"/>
            </a:xfrm>
            <a:custGeom>
              <a:avLst/>
              <a:gdLst/>
              <a:ahLst/>
              <a:cxnLst/>
              <a:rect l="l" t="t" r="r" b="b"/>
              <a:pathLst>
                <a:path w="18544" h="18543" extrusionOk="0">
                  <a:moveTo>
                    <a:pt x="16535" y="1985"/>
                  </a:moveTo>
                  <a:lnTo>
                    <a:pt x="16535" y="3480"/>
                  </a:lnTo>
                  <a:cubicBezTo>
                    <a:pt x="16535" y="4087"/>
                    <a:pt x="16138" y="4647"/>
                    <a:pt x="15554" y="4857"/>
                  </a:cubicBezTo>
                  <a:cubicBezTo>
                    <a:pt x="15040" y="4110"/>
                    <a:pt x="14410" y="3433"/>
                    <a:pt x="13686" y="2896"/>
                  </a:cubicBezTo>
                  <a:cubicBezTo>
                    <a:pt x="13919" y="2359"/>
                    <a:pt x="14456" y="1985"/>
                    <a:pt x="15040" y="1985"/>
                  </a:cubicBezTo>
                  <a:close/>
                  <a:moveTo>
                    <a:pt x="3457" y="537"/>
                  </a:moveTo>
                  <a:cubicBezTo>
                    <a:pt x="4578" y="537"/>
                    <a:pt x="5605" y="1168"/>
                    <a:pt x="6096" y="2148"/>
                  </a:cubicBezTo>
                  <a:cubicBezTo>
                    <a:pt x="5816" y="2289"/>
                    <a:pt x="5559" y="2429"/>
                    <a:pt x="5302" y="2592"/>
                  </a:cubicBezTo>
                  <a:cubicBezTo>
                    <a:pt x="4952" y="1892"/>
                    <a:pt x="4251" y="1448"/>
                    <a:pt x="3457" y="1448"/>
                  </a:cubicBezTo>
                  <a:lnTo>
                    <a:pt x="1705" y="1448"/>
                  </a:lnTo>
                  <a:cubicBezTo>
                    <a:pt x="1565" y="1448"/>
                    <a:pt x="1449" y="1565"/>
                    <a:pt x="1449" y="1728"/>
                  </a:cubicBezTo>
                  <a:lnTo>
                    <a:pt x="1449" y="3480"/>
                  </a:lnTo>
                  <a:cubicBezTo>
                    <a:pt x="1449" y="4297"/>
                    <a:pt x="1939" y="5021"/>
                    <a:pt x="2686" y="5348"/>
                  </a:cubicBezTo>
                  <a:cubicBezTo>
                    <a:pt x="2546" y="5605"/>
                    <a:pt x="2406" y="5885"/>
                    <a:pt x="2289" y="6165"/>
                  </a:cubicBezTo>
                  <a:cubicBezTo>
                    <a:pt x="1238" y="5698"/>
                    <a:pt x="538" y="4624"/>
                    <a:pt x="538" y="3480"/>
                  </a:cubicBezTo>
                  <a:lnTo>
                    <a:pt x="538" y="1238"/>
                  </a:lnTo>
                  <a:cubicBezTo>
                    <a:pt x="538" y="864"/>
                    <a:pt x="865" y="537"/>
                    <a:pt x="1238" y="537"/>
                  </a:cubicBezTo>
                  <a:close/>
                  <a:moveTo>
                    <a:pt x="17282" y="537"/>
                  </a:moveTo>
                  <a:cubicBezTo>
                    <a:pt x="17679" y="537"/>
                    <a:pt x="17983" y="841"/>
                    <a:pt x="17983" y="1238"/>
                  </a:cubicBezTo>
                  <a:lnTo>
                    <a:pt x="17983" y="3480"/>
                  </a:lnTo>
                  <a:cubicBezTo>
                    <a:pt x="17983" y="4624"/>
                    <a:pt x="17282" y="5698"/>
                    <a:pt x="16231" y="6165"/>
                  </a:cubicBezTo>
                  <a:cubicBezTo>
                    <a:pt x="16114" y="5862"/>
                    <a:pt x="15974" y="5605"/>
                    <a:pt x="15834" y="5325"/>
                  </a:cubicBezTo>
                  <a:cubicBezTo>
                    <a:pt x="16581" y="5021"/>
                    <a:pt x="17072" y="4274"/>
                    <a:pt x="17072" y="3480"/>
                  </a:cubicBezTo>
                  <a:lnTo>
                    <a:pt x="17072" y="1728"/>
                  </a:lnTo>
                  <a:cubicBezTo>
                    <a:pt x="17072" y="1565"/>
                    <a:pt x="16955" y="1448"/>
                    <a:pt x="16792" y="1448"/>
                  </a:cubicBezTo>
                  <a:lnTo>
                    <a:pt x="15040" y="1448"/>
                  </a:lnTo>
                  <a:cubicBezTo>
                    <a:pt x="14269" y="1448"/>
                    <a:pt x="13569" y="1892"/>
                    <a:pt x="13219" y="2592"/>
                  </a:cubicBezTo>
                  <a:cubicBezTo>
                    <a:pt x="12962" y="2429"/>
                    <a:pt x="12705" y="2289"/>
                    <a:pt x="12425" y="2148"/>
                  </a:cubicBezTo>
                  <a:cubicBezTo>
                    <a:pt x="12938" y="1168"/>
                    <a:pt x="13943" y="537"/>
                    <a:pt x="15063" y="537"/>
                  </a:cubicBezTo>
                  <a:close/>
                  <a:moveTo>
                    <a:pt x="9230" y="1977"/>
                  </a:moveTo>
                  <a:cubicBezTo>
                    <a:pt x="12827" y="1977"/>
                    <a:pt x="16254" y="4786"/>
                    <a:pt x="16254" y="8968"/>
                  </a:cubicBezTo>
                  <a:cubicBezTo>
                    <a:pt x="16254" y="10649"/>
                    <a:pt x="15087" y="11723"/>
                    <a:pt x="14106" y="12331"/>
                  </a:cubicBezTo>
                  <a:lnTo>
                    <a:pt x="14129" y="12331"/>
                  </a:lnTo>
                  <a:cubicBezTo>
                    <a:pt x="12623" y="13206"/>
                    <a:pt x="10947" y="13644"/>
                    <a:pt x="9275" y="13644"/>
                  </a:cubicBezTo>
                  <a:cubicBezTo>
                    <a:pt x="7602" y="13644"/>
                    <a:pt x="5932" y="13206"/>
                    <a:pt x="4438" y="12331"/>
                  </a:cubicBezTo>
                  <a:cubicBezTo>
                    <a:pt x="3457" y="11723"/>
                    <a:pt x="2289" y="10649"/>
                    <a:pt x="2289" y="8968"/>
                  </a:cubicBezTo>
                  <a:cubicBezTo>
                    <a:pt x="2289" y="7356"/>
                    <a:pt x="2850" y="5792"/>
                    <a:pt x="3877" y="4531"/>
                  </a:cubicBezTo>
                  <a:cubicBezTo>
                    <a:pt x="4050" y="4341"/>
                    <a:pt x="3866" y="4100"/>
                    <a:pt x="3663" y="4100"/>
                  </a:cubicBezTo>
                  <a:cubicBezTo>
                    <a:pt x="3592" y="4100"/>
                    <a:pt x="3518" y="4130"/>
                    <a:pt x="3457" y="4204"/>
                  </a:cubicBezTo>
                  <a:cubicBezTo>
                    <a:pt x="3293" y="4414"/>
                    <a:pt x="3130" y="4624"/>
                    <a:pt x="2967" y="4857"/>
                  </a:cubicBezTo>
                  <a:cubicBezTo>
                    <a:pt x="2383" y="4647"/>
                    <a:pt x="2009" y="4087"/>
                    <a:pt x="1986" y="3480"/>
                  </a:cubicBezTo>
                  <a:lnTo>
                    <a:pt x="1986" y="1985"/>
                  </a:lnTo>
                  <a:lnTo>
                    <a:pt x="3457" y="1985"/>
                  </a:lnTo>
                  <a:cubicBezTo>
                    <a:pt x="4064" y="1985"/>
                    <a:pt x="4601" y="2335"/>
                    <a:pt x="4835" y="2896"/>
                  </a:cubicBezTo>
                  <a:cubicBezTo>
                    <a:pt x="4625" y="3059"/>
                    <a:pt x="4414" y="3223"/>
                    <a:pt x="4228" y="3386"/>
                  </a:cubicBezTo>
                  <a:cubicBezTo>
                    <a:pt x="4027" y="3568"/>
                    <a:pt x="4196" y="3864"/>
                    <a:pt x="4413" y="3864"/>
                  </a:cubicBezTo>
                  <a:cubicBezTo>
                    <a:pt x="4474" y="3864"/>
                    <a:pt x="4539" y="3840"/>
                    <a:pt x="4601" y="3783"/>
                  </a:cubicBezTo>
                  <a:cubicBezTo>
                    <a:pt x="5985" y="2536"/>
                    <a:pt x="7624" y="1977"/>
                    <a:pt x="9230" y="1977"/>
                  </a:cubicBezTo>
                  <a:close/>
                  <a:moveTo>
                    <a:pt x="9272" y="15156"/>
                  </a:moveTo>
                  <a:cubicBezTo>
                    <a:pt x="9716" y="15156"/>
                    <a:pt x="10066" y="15507"/>
                    <a:pt x="10066" y="15974"/>
                  </a:cubicBezTo>
                  <a:lnTo>
                    <a:pt x="10089" y="15950"/>
                  </a:lnTo>
                  <a:lnTo>
                    <a:pt x="10089" y="15950"/>
                  </a:lnTo>
                  <a:cubicBezTo>
                    <a:pt x="10089" y="16454"/>
                    <a:pt x="9686" y="16777"/>
                    <a:pt x="9266" y="16777"/>
                  </a:cubicBezTo>
                  <a:cubicBezTo>
                    <a:pt x="9063" y="16777"/>
                    <a:pt x="8856" y="16702"/>
                    <a:pt x="8688" y="16534"/>
                  </a:cubicBezTo>
                  <a:cubicBezTo>
                    <a:pt x="8174" y="16020"/>
                    <a:pt x="8548" y="15156"/>
                    <a:pt x="9272" y="15156"/>
                  </a:cubicBezTo>
                  <a:close/>
                  <a:moveTo>
                    <a:pt x="13242" y="13405"/>
                  </a:moveTo>
                  <a:lnTo>
                    <a:pt x="13429" y="13802"/>
                  </a:lnTo>
                  <a:cubicBezTo>
                    <a:pt x="13522" y="14035"/>
                    <a:pt x="13405" y="14292"/>
                    <a:pt x="13172" y="14386"/>
                  </a:cubicBezTo>
                  <a:cubicBezTo>
                    <a:pt x="12868" y="14479"/>
                    <a:pt x="12588" y="14572"/>
                    <a:pt x="12261" y="14666"/>
                  </a:cubicBezTo>
                  <a:cubicBezTo>
                    <a:pt x="11939" y="14752"/>
                    <a:pt x="12032" y="15214"/>
                    <a:pt x="12322" y="15214"/>
                  </a:cubicBezTo>
                  <a:cubicBezTo>
                    <a:pt x="12347" y="15214"/>
                    <a:pt x="12373" y="15210"/>
                    <a:pt x="12401" y="15203"/>
                  </a:cubicBezTo>
                  <a:cubicBezTo>
                    <a:pt x="12635" y="15133"/>
                    <a:pt x="12892" y="15063"/>
                    <a:pt x="13125" y="14969"/>
                  </a:cubicBezTo>
                  <a:lnTo>
                    <a:pt x="14059" y="17375"/>
                  </a:lnTo>
                  <a:cubicBezTo>
                    <a:pt x="14176" y="17678"/>
                    <a:pt x="13966" y="18005"/>
                    <a:pt x="13639" y="18005"/>
                  </a:cubicBezTo>
                  <a:lnTo>
                    <a:pt x="4905" y="18005"/>
                  </a:lnTo>
                  <a:cubicBezTo>
                    <a:pt x="4578" y="18005"/>
                    <a:pt x="4344" y="17678"/>
                    <a:pt x="4484" y="17375"/>
                  </a:cubicBezTo>
                  <a:lnTo>
                    <a:pt x="5419" y="14969"/>
                  </a:lnTo>
                  <a:cubicBezTo>
                    <a:pt x="6259" y="15250"/>
                    <a:pt x="7100" y="15460"/>
                    <a:pt x="7964" y="15553"/>
                  </a:cubicBezTo>
                  <a:cubicBezTo>
                    <a:pt x="7684" y="16441"/>
                    <a:pt x="8338" y="17328"/>
                    <a:pt x="9272" y="17328"/>
                  </a:cubicBezTo>
                  <a:cubicBezTo>
                    <a:pt x="10183" y="17328"/>
                    <a:pt x="10837" y="16441"/>
                    <a:pt x="10556" y="15553"/>
                  </a:cubicBezTo>
                  <a:cubicBezTo>
                    <a:pt x="10813" y="15530"/>
                    <a:pt x="11047" y="15507"/>
                    <a:pt x="11304" y="15460"/>
                  </a:cubicBezTo>
                  <a:cubicBezTo>
                    <a:pt x="11633" y="15394"/>
                    <a:pt x="11570" y="14916"/>
                    <a:pt x="11271" y="14916"/>
                  </a:cubicBezTo>
                  <a:cubicBezTo>
                    <a:pt x="11252" y="14916"/>
                    <a:pt x="11232" y="14918"/>
                    <a:pt x="11210" y="14923"/>
                  </a:cubicBezTo>
                  <a:cubicBezTo>
                    <a:pt x="10883" y="14969"/>
                    <a:pt x="10580" y="15016"/>
                    <a:pt x="10253" y="15039"/>
                  </a:cubicBezTo>
                  <a:cubicBezTo>
                    <a:pt x="9984" y="14759"/>
                    <a:pt x="9622" y="14619"/>
                    <a:pt x="9260" y="14619"/>
                  </a:cubicBezTo>
                  <a:cubicBezTo>
                    <a:pt x="8898" y="14619"/>
                    <a:pt x="8536" y="14759"/>
                    <a:pt x="8268" y="15039"/>
                  </a:cubicBezTo>
                  <a:cubicBezTo>
                    <a:pt x="7287" y="14946"/>
                    <a:pt x="6306" y="14736"/>
                    <a:pt x="5372" y="14409"/>
                  </a:cubicBezTo>
                  <a:cubicBezTo>
                    <a:pt x="5138" y="14316"/>
                    <a:pt x="5022" y="14059"/>
                    <a:pt x="5115" y="13825"/>
                  </a:cubicBezTo>
                  <a:lnTo>
                    <a:pt x="5278" y="13405"/>
                  </a:lnTo>
                  <a:cubicBezTo>
                    <a:pt x="6540" y="13895"/>
                    <a:pt x="7894" y="14175"/>
                    <a:pt x="9249" y="14222"/>
                  </a:cubicBezTo>
                  <a:lnTo>
                    <a:pt x="9272" y="14222"/>
                  </a:lnTo>
                  <a:cubicBezTo>
                    <a:pt x="10626" y="14175"/>
                    <a:pt x="11981" y="13895"/>
                    <a:pt x="13242" y="13405"/>
                  </a:cubicBezTo>
                  <a:close/>
                  <a:moveTo>
                    <a:pt x="1238" y="0"/>
                  </a:moveTo>
                  <a:cubicBezTo>
                    <a:pt x="561" y="0"/>
                    <a:pt x="1" y="560"/>
                    <a:pt x="1" y="1238"/>
                  </a:cubicBezTo>
                  <a:lnTo>
                    <a:pt x="1" y="3480"/>
                  </a:lnTo>
                  <a:cubicBezTo>
                    <a:pt x="1" y="4857"/>
                    <a:pt x="818" y="6119"/>
                    <a:pt x="2102" y="6656"/>
                  </a:cubicBezTo>
                  <a:cubicBezTo>
                    <a:pt x="1869" y="7403"/>
                    <a:pt x="1752" y="8197"/>
                    <a:pt x="1752" y="8968"/>
                  </a:cubicBezTo>
                  <a:cubicBezTo>
                    <a:pt x="1752" y="10859"/>
                    <a:pt x="3013" y="12284"/>
                    <a:pt x="4788" y="13148"/>
                  </a:cubicBezTo>
                  <a:lnTo>
                    <a:pt x="4601" y="13592"/>
                  </a:lnTo>
                  <a:cubicBezTo>
                    <a:pt x="4438" y="14012"/>
                    <a:pt x="4578" y="14479"/>
                    <a:pt x="4928" y="14759"/>
                  </a:cubicBezTo>
                  <a:lnTo>
                    <a:pt x="3971" y="17188"/>
                  </a:lnTo>
                  <a:cubicBezTo>
                    <a:pt x="3714" y="17842"/>
                    <a:pt x="4204" y="18542"/>
                    <a:pt x="4905" y="18542"/>
                  </a:cubicBezTo>
                  <a:lnTo>
                    <a:pt x="13639" y="18542"/>
                  </a:lnTo>
                  <a:cubicBezTo>
                    <a:pt x="14340" y="18542"/>
                    <a:pt x="14830" y="17842"/>
                    <a:pt x="14550" y="17188"/>
                  </a:cubicBezTo>
                  <a:lnTo>
                    <a:pt x="13592" y="14759"/>
                  </a:lnTo>
                  <a:cubicBezTo>
                    <a:pt x="13966" y="14479"/>
                    <a:pt x="14083" y="13989"/>
                    <a:pt x="13919" y="13592"/>
                  </a:cubicBezTo>
                  <a:lnTo>
                    <a:pt x="13756" y="13148"/>
                  </a:lnTo>
                  <a:cubicBezTo>
                    <a:pt x="15531" y="12260"/>
                    <a:pt x="16792" y="10859"/>
                    <a:pt x="16792" y="8968"/>
                  </a:cubicBezTo>
                  <a:cubicBezTo>
                    <a:pt x="16792" y="8174"/>
                    <a:pt x="16675" y="7403"/>
                    <a:pt x="16418" y="6656"/>
                  </a:cubicBezTo>
                  <a:cubicBezTo>
                    <a:pt x="17702" y="6095"/>
                    <a:pt x="18543" y="4857"/>
                    <a:pt x="18543" y="3456"/>
                  </a:cubicBezTo>
                  <a:lnTo>
                    <a:pt x="18543" y="1238"/>
                  </a:lnTo>
                  <a:cubicBezTo>
                    <a:pt x="18543" y="560"/>
                    <a:pt x="17983" y="0"/>
                    <a:pt x="17282" y="0"/>
                  </a:cubicBezTo>
                  <a:lnTo>
                    <a:pt x="15063" y="0"/>
                  </a:lnTo>
                  <a:cubicBezTo>
                    <a:pt x="13732" y="0"/>
                    <a:pt x="12518" y="747"/>
                    <a:pt x="11934" y="1938"/>
                  </a:cubicBezTo>
                  <a:cubicBezTo>
                    <a:pt x="11070" y="1611"/>
                    <a:pt x="10159" y="1448"/>
                    <a:pt x="9249" y="1448"/>
                  </a:cubicBezTo>
                  <a:cubicBezTo>
                    <a:pt x="8338" y="1448"/>
                    <a:pt x="7427" y="1611"/>
                    <a:pt x="6563" y="1938"/>
                  </a:cubicBezTo>
                  <a:cubicBezTo>
                    <a:pt x="5979" y="747"/>
                    <a:pt x="4788" y="0"/>
                    <a:pt x="3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00;p37">
              <a:extLst>
                <a:ext uri="{FF2B5EF4-FFF2-40B4-BE49-F238E27FC236}">
                  <a16:creationId xmlns:a16="http://schemas.microsoft.com/office/drawing/2014/main" id="{4B111D67-E0C2-6580-26D3-B34CBF8D62A9}"/>
                </a:ext>
              </a:extLst>
            </p:cNvPr>
            <p:cNvSpPr/>
            <p:nvPr/>
          </p:nvSpPr>
          <p:spPr>
            <a:xfrm>
              <a:off x="3311238" y="1422725"/>
              <a:ext cx="278450" cy="157500"/>
            </a:xfrm>
            <a:custGeom>
              <a:avLst/>
              <a:gdLst/>
              <a:ahLst/>
              <a:cxnLst/>
              <a:rect l="l" t="t" r="r" b="b"/>
              <a:pathLst>
                <a:path w="11138" h="6300" extrusionOk="0">
                  <a:moveTo>
                    <a:pt x="5581" y="537"/>
                  </a:moveTo>
                  <a:cubicBezTo>
                    <a:pt x="5955" y="537"/>
                    <a:pt x="6328" y="584"/>
                    <a:pt x="6702" y="701"/>
                  </a:cubicBezTo>
                  <a:cubicBezTo>
                    <a:pt x="6935" y="794"/>
                    <a:pt x="7075" y="911"/>
                    <a:pt x="7075" y="1005"/>
                  </a:cubicBezTo>
                  <a:cubicBezTo>
                    <a:pt x="7075" y="1822"/>
                    <a:pt x="6398" y="2499"/>
                    <a:pt x="5581" y="2499"/>
                  </a:cubicBezTo>
                  <a:cubicBezTo>
                    <a:pt x="4740" y="2499"/>
                    <a:pt x="4086" y="1822"/>
                    <a:pt x="4086" y="1005"/>
                  </a:cubicBezTo>
                  <a:cubicBezTo>
                    <a:pt x="4086" y="794"/>
                    <a:pt x="4670" y="537"/>
                    <a:pt x="5581" y="537"/>
                  </a:cubicBezTo>
                  <a:close/>
                  <a:moveTo>
                    <a:pt x="7566" y="1378"/>
                  </a:moveTo>
                  <a:cubicBezTo>
                    <a:pt x="8220" y="1635"/>
                    <a:pt x="8804" y="2032"/>
                    <a:pt x="9294" y="2546"/>
                  </a:cubicBezTo>
                  <a:cubicBezTo>
                    <a:pt x="9899" y="3151"/>
                    <a:pt x="9901" y="4151"/>
                    <a:pt x="9300" y="4782"/>
                  </a:cubicBezTo>
                  <a:lnTo>
                    <a:pt x="9300" y="4782"/>
                  </a:lnTo>
                  <a:cubicBezTo>
                    <a:pt x="8987" y="5085"/>
                    <a:pt x="8586" y="5237"/>
                    <a:pt x="8188" y="5237"/>
                  </a:cubicBezTo>
                  <a:cubicBezTo>
                    <a:pt x="7782" y="5237"/>
                    <a:pt x="7379" y="5080"/>
                    <a:pt x="7075" y="4764"/>
                  </a:cubicBezTo>
                  <a:cubicBezTo>
                    <a:pt x="6655" y="4356"/>
                    <a:pt x="6112" y="4151"/>
                    <a:pt x="5569" y="4151"/>
                  </a:cubicBezTo>
                  <a:cubicBezTo>
                    <a:pt x="5026" y="4151"/>
                    <a:pt x="4483" y="4356"/>
                    <a:pt x="4063" y="4764"/>
                  </a:cubicBezTo>
                  <a:cubicBezTo>
                    <a:pt x="3712" y="5121"/>
                    <a:pt x="3319" y="5270"/>
                    <a:pt x="2944" y="5270"/>
                  </a:cubicBezTo>
                  <a:cubicBezTo>
                    <a:pt x="1721" y="5270"/>
                    <a:pt x="678" y="3689"/>
                    <a:pt x="1821" y="2546"/>
                  </a:cubicBezTo>
                  <a:cubicBezTo>
                    <a:pt x="2311" y="2032"/>
                    <a:pt x="2895" y="1635"/>
                    <a:pt x="3549" y="1378"/>
                  </a:cubicBezTo>
                  <a:cubicBezTo>
                    <a:pt x="3771" y="2476"/>
                    <a:pt x="4664" y="3025"/>
                    <a:pt x="5558" y="3025"/>
                  </a:cubicBezTo>
                  <a:cubicBezTo>
                    <a:pt x="6451" y="3025"/>
                    <a:pt x="7344" y="2476"/>
                    <a:pt x="7566" y="1378"/>
                  </a:cubicBezTo>
                  <a:close/>
                  <a:moveTo>
                    <a:pt x="5572" y="4694"/>
                  </a:moveTo>
                  <a:cubicBezTo>
                    <a:pt x="5890" y="4694"/>
                    <a:pt x="6211" y="4788"/>
                    <a:pt x="6492" y="4975"/>
                  </a:cubicBezTo>
                  <a:cubicBezTo>
                    <a:pt x="6398" y="5418"/>
                    <a:pt x="6025" y="5745"/>
                    <a:pt x="5581" y="5745"/>
                  </a:cubicBezTo>
                  <a:cubicBezTo>
                    <a:pt x="5114" y="5745"/>
                    <a:pt x="4740" y="5418"/>
                    <a:pt x="4670" y="4975"/>
                  </a:cubicBezTo>
                  <a:cubicBezTo>
                    <a:pt x="4939" y="4788"/>
                    <a:pt x="5254" y="4694"/>
                    <a:pt x="5572" y="4694"/>
                  </a:cubicBezTo>
                  <a:close/>
                  <a:moveTo>
                    <a:pt x="5581" y="0"/>
                  </a:moveTo>
                  <a:cubicBezTo>
                    <a:pt x="4717" y="0"/>
                    <a:pt x="3736" y="211"/>
                    <a:pt x="3549" y="818"/>
                  </a:cubicBezTo>
                  <a:cubicBezTo>
                    <a:pt x="2755" y="1098"/>
                    <a:pt x="2031" y="1565"/>
                    <a:pt x="1447" y="2149"/>
                  </a:cubicBezTo>
                  <a:cubicBezTo>
                    <a:pt x="1" y="3652"/>
                    <a:pt x="1305" y="5790"/>
                    <a:pt x="2965" y="5790"/>
                  </a:cubicBezTo>
                  <a:cubicBezTo>
                    <a:pt x="3368" y="5790"/>
                    <a:pt x="3792" y="5664"/>
                    <a:pt x="4203" y="5372"/>
                  </a:cubicBezTo>
                  <a:cubicBezTo>
                    <a:pt x="4448" y="5990"/>
                    <a:pt x="5009" y="6300"/>
                    <a:pt x="5569" y="6300"/>
                  </a:cubicBezTo>
                  <a:cubicBezTo>
                    <a:pt x="6130" y="6300"/>
                    <a:pt x="6690" y="5990"/>
                    <a:pt x="6935" y="5372"/>
                  </a:cubicBezTo>
                  <a:cubicBezTo>
                    <a:pt x="7346" y="5664"/>
                    <a:pt x="7770" y="5790"/>
                    <a:pt x="8174" y="5790"/>
                  </a:cubicBezTo>
                  <a:cubicBezTo>
                    <a:pt x="9833" y="5790"/>
                    <a:pt x="11138" y="3652"/>
                    <a:pt x="9691" y="2149"/>
                  </a:cubicBezTo>
                  <a:cubicBezTo>
                    <a:pt x="9084" y="1565"/>
                    <a:pt x="8383" y="1098"/>
                    <a:pt x="7589" y="818"/>
                  </a:cubicBezTo>
                  <a:cubicBezTo>
                    <a:pt x="7426" y="234"/>
                    <a:pt x="6422" y="0"/>
                    <a:pt x="5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74"/>
        <p:cNvGrpSpPr/>
        <p:nvPr/>
      </p:nvGrpSpPr>
      <p:grpSpPr>
        <a:xfrm>
          <a:off x="0" y="0"/>
          <a:ext cx="0" cy="0"/>
          <a:chOff x="0" y="0"/>
          <a:chExt cx="0" cy="0"/>
        </a:xfrm>
      </p:grpSpPr>
      <p:sp>
        <p:nvSpPr>
          <p:cNvPr id="1775" name="Google Shape;1775;p38"/>
          <p:cNvSpPr txBox="1">
            <a:spLocks noGrp="1"/>
          </p:cNvSpPr>
          <p:nvPr>
            <p:ph type="title"/>
          </p:nvPr>
        </p:nvSpPr>
        <p:spPr>
          <a:xfrm>
            <a:off x="713224" y="2245200"/>
            <a:ext cx="4288989"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MELHORAR O</a:t>
            </a:r>
            <a:r>
              <a:rPr lang="en" dirty="0">
                <a:solidFill>
                  <a:schemeClr val="dk2"/>
                </a:solidFill>
              </a:rPr>
              <a:t> NOSSO MUNDO</a:t>
            </a:r>
            <a:endParaRPr dirty="0">
              <a:solidFill>
                <a:schemeClr val="dk2"/>
              </a:solidFill>
            </a:endParaRPr>
          </a:p>
        </p:txBody>
      </p:sp>
      <p:sp>
        <p:nvSpPr>
          <p:cNvPr id="1777" name="Google Shape;1777;p38"/>
          <p:cNvSpPr txBox="1">
            <a:spLocks noGrp="1"/>
          </p:cNvSpPr>
          <p:nvPr>
            <p:ph type="subTitle" idx="1"/>
          </p:nvPr>
        </p:nvSpPr>
        <p:spPr>
          <a:xfrm>
            <a:off x="713225" y="3302725"/>
            <a:ext cx="3225300" cy="713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pt-BR" dirty="0"/>
              <a:t>Proporcionar isso com nossa plataforma é uma mega realização.</a:t>
            </a:r>
          </a:p>
        </p:txBody>
      </p:sp>
      <p:sp>
        <p:nvSpPr>
          <p:cNvPr id="1778" name="Google Shape;1778;p38"/>
          <p:cNvSpPr/>
          <p:nvPr/>
        </p:nvSpPr>
        <p:spPr>
          <a:xfrm>
            <a:off x="301475" y="4607775"/>
            <a:ext cx="8543665" cy="29700"/>
          </a:xfrm>
          <a:custGeom>
            <a:avLst/>
            <a:gdLst/>
            <a:ahLst/>
            <a:cxnLst/>
            <a:rect l="l" t="t" r="r" b="b"/>
            <a:pathLst>
              <a:path w="266573" h="280" extrusionOk="0">
                <a:moveTo>
                  <a:pt x="0" y="1"/>
                </a:moveTo>
                <a:lnTo>
                  <a:pt x="0" y="279"/>
                </a:lnTo>
                <a:lnTo>
                  <a:pt x="266572" y="279"/>
                </a:lnTo>
                <a:lnTo>
                  <a:pt x="266572" y="1"/>
                </a:lnTo>
                <a:close/>
              </a:path>
            </a:pathLst>
          </a:custGeom>
          <a:solidFill>
            <a:srgbClr val="8B1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 name="Google Shape;1779;p38"/>
          <p:cNvGrpSpPr/>
          <p:nvPr/>
        </p:nvGrpSpPr>
        <p:grpSpPr>
          <a:xfrm>
            <a:off x="4737992" y="1261601"/>
            <a:ext cx="4071026" cy="3522744"/>
            <a:chOff x="-6035650" y="867000"/>
            <a:chExt cx="4358700" cy="3771675"/>
          </a:xfrm>
        </p:grpSpPr>
        <p:sp>
          <p:nvSpPr>
            <p:cNvPr id="1780" name="Google Shape;1780;p38"/>
            <p:cNvSpPr/>
            <p:nvPr/>
          </p:nvSpPr>
          <p:spPr>
            <a:xfrm>
              <a:off x="-3620050" y="3548975"/>
              <a:ext cx="547700" cy="284500"/>
            </a:xfrm>
            <a:custGeom>
              <a:avLst/>
              <a:gdLst/>
              <a:ahLst/>
              <a:cxnLst/>
              <a:rect l="l" t="t" r="r" b="b"/>
              <a:pathLst>
                <a:path w="21908" h="11380" extrusionOk="0">
                  <a:moveTo>
                    <a:pt x="20862" y="1"/>
                  </a:moveTo>
                  <a:lnTo>
                    <a:pt x="0" y="8764"/>
                  </a:lnTo>
                  <a:lnTo>
                    <a:pt x="1014" y="11380"/>
                  </a:lnTo>
                  <a:lnTo>
                    <a:pt x="21908" y="2616"/>
                  </a:lnTo>
                  <a:lnTo>
                    <a:pt x="20862" y="1"/>
                  </a:ln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8"/>
            <p:cNvSpPr/>
            <p:nvPr/>
          </p:nvSpPr>
          <p:spPr>
            <a:xfrm>
              <a:off x="-4477575" y="3557975"/>
              <a:ext cx="553450" cy="265700"/>
            </a:xfrm>
            <a:custGeom>
              <a:avLst/>
              <a:gdLst/>
              <a:ahLst/>
              <a:cxnLst/>
              <a:rect l="l" t="t" r="r" b="b"/>
              <a:pathLst>
                <a:path w="22138" h="10628" extrusionOk="0">
                  <a:moveTo>
                    <a:pt x="21189" y="0"/>
                  </a:moveTo>
                  <a:lnTo>
                    <a:pt x="1" y="7979"/>
                  </a:lnTo>
                  <a:lnTo>
                    <a:pt x="916" y="10627"/>
                  </a:lnTo>
                  <a:lnTo>
                    <a:pt x="22137" y="2649"/>
                  </a:lnTo>
                  <a:lnTo>
                    <a:pt x="21189" y="0"/>
                  </a:ln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8"/>
            <p:cNvSpPr/>
            <p:nvPr/>
          </p:nvSpPr>
          <p:spPr>
            <a:xfrm>
              <a:off x="-4950875" y="2155225"/>
              <a:ext cx="471700" cy="344975"/>
            </a:xfrm>
            <a:custGeom>
              <a:avLst/>
              <a:gdLst/>
              <a:ahLst/>
              <a:cxnLst/>
              <a:rect l="l" t="t" r="r" b="b"/>
              <a:pathLst>
                <a:path w="18868" h="13799" extrusionOk="0">
                  <a:moveTo>
                    <a:pt x="12328" y="0"/>
                  </a:moveTo>
                  <a:lnTo>
                    <a:pt x="6213" y="8077"/>
                  </a:lnTo>
                  <a:cubicBezTo>
                    <a:pt x="6213" y="8077"/>
                    <a:pt x="6050" y="8070"/>
                    <a:pt x="5776" y="8070"/>
                  </a:cubicBezTo>
                  <a:cubicBezTo>
                    <a:pt x="4406" y="8070"/>
                    <a:pt x="273" y="8229"/>
                    <a:pt x="0" y="10137"/>
                  </a:cubicBezTo>
                  <a:lnTo>
                    <a:pt x="7358" y="13799"/>
                  </a:lnTo>
                  <a:cubicBezTo>
                    <a:pt x="7358" y="13799"/>
                    <a:pt x="8835" y="10259"/>
                    <a:pt x="11654" y="10259"/>
                  </a:cubicBezTo>
                  <a:cubicBezTo>
                    <a:pt x="12029" y="10259"/>
                    <a:pt x="12428" y="10321"/>
                    <a:pt x="12851" y="10464"/>
                  </a:cubicBezTo>
                  <a:lnTo>
                    <a:pt x="18867" y="4316"/>
                  </a:lnTo>
                  <a:lnTo>
                    <a:pt x="12328" y="0"/>
                  </a:ln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8"/>
            <p:cNvSpPr/>
            <p:nvPr/>
          </p:nvSpPr>
          <p:spPr>
            <a:xfrm>
              <a:off x="-4860150" y="2701550"/>
              <a:ext cx="944200" cy="1040925"/>
            </a:xfrm>
            <a:custGeom>
              <a:avLst/>
              <a:gdLst/>
              <a:ahLst/>
              <a:cxnLst/>
              <a:rect l="l" t="t" r="r" b="b"/>
              <a:pathLst>
                <a:path w="37768" h="41637" extrusionOk="0">
                  <a:moveTo>
                    <a:pt x="10779" y="1"/>
                  </a:moveTo>
                  <a:cubicBezTo>
                    <a:pt x="10149" y="1"/>
                    <a:pt x="9499" y="60"/>
                    <a:pt x="8829" y="186"/>
                  </a:cubicBezTo>
                  <a:cubicBezTo>
                    <a:pt x="5887" y="1886"/>
                    <a:pt x="2551" y="4665"/>
                    <a:pt x="1570" y="8033"/>
                  </a:cubicBezTo>
                  <a:cubicBezTo>
                    <a:pt x="1" y="13298"/>
                    <a:pt x="5625" y="17843"/>
                    <a:pt x="9026" y="20916"/>
                  </a:cubicBezTo>
                  <a:cubicBezTo>
                    <a:pt x="11478" y="23173"/>
                    <a:pt x="24067" y="32524"/>
                    <a:pt x="24067" y="32524"/>
                  </a:cubicBezTo>
                  <a:cubicBezTo>
                    <a:pt x="24067" y="32524"/>
                    <a:pt x="15827" y="38050"/>
                    <a:pt x="15435" y="41516"/>
                  </a:cubicBezTo>
                  <a:cubicBezTo>
                    <a:pt x="15435" y="41516"/>
                    <a:pt x="15877" y="41636"/>
                    <a:pt x="16804" y="41636"/>
                  </a:cubicBezTo>
                  <a:cubicBezTo>
                    <a:pt x="19466" y="41636"/>
                    <a:pt x="26125" y="40647"/>
                    <a:pt x="37767" y="32982"/>
                  </a:cubicBezTo>
                  <a:lnTo>
                    <a:pt x="19195" y="12938"/>
                  </a:lnTo>
                  <a:lnTo>
                    <a:pt x="24492" y="11597"/>
                  </a:lnTo>
                  <a:cubicBezTo>
                    <a:pt x="24492" y="11597"/>
                    <a:pt x="19620" y="1"/>
                    <a:pt x="10779" y="1"/>
                  </a:cubicBez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8"/>
            <p:cNvSpPr/>
            <p:nvPr/>
          </p:nvSpPr>
          <p:spPr>
            <a:xfrm>
              <a:off x="-4474300" y="3392850"/>
              <a:ext cx="557525" cy="349625"/>
            </a:xfrm>
            <a:custGeom>
              <a:avLst/>
              <a:gdLst/>
              <a:ahLst/>
              <a:cxnLst/>
              <a:rect l="l" t="t" r="r" b="b"/>
              <a:pathLst>
                <a:path w="22301" h="13985" extrusionOk="0">
                  <a:moveTo>
                    <a:pt x="17429" y="0"/>
                  </a:moveTo>
                  <a:cubicBezTo>
                    <a:pt x="16415" y="1668"/>
                    <a:pt x="15009" y="3074"/>
                    <a:pt x="13341" y="4088"/>
                  </a:cubicBezTo>
                  <a:cubicBezTo>
                    <a:pt x="12158" y="4808"/>
                    <a:pt x="10791" y="5184"/>
                    <a:pt x="9418" y="5184"/>
                  </a:cubicBezTo>
                  <a:cubicBezTo>
                    <a:pt x="9047" y="5184"/>
                    <a:pt x="8675" y="5157"/>
                    <a:pt x="8306" y="5101"/>
                  </a:cubicBezTo>
                  <a:cubicBezTo>
                    <a:pt x="6802" y="6115"/>
                    <a:pt x="327" y="10823"/>
                    <a:pt x="1" y="13864"/>
                  </a:cubicBezTo>
                  <a:cubicBezTo>
                    <a:pt x="1" y="13864"/>
                    <a:pt x="443" y="13984"/>
                    <a:pt x="1369" y="13984"/>
                  </a:cubicBezTo>
                  <a:cubicBezTo>
                    <a:pt x="4030" y="13984"/>
                    <a:pt x="10683" y="12995"/>
                    <a:pt x="22301" y="5330"/>
                  </a:cubicBezTo>
                  <a:lnTo>
                    <a:pt x="17429" y="0"/>
                  </a:ln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8"/>
            <p:cNvSpPr/>
            <p:nvPr/>
          </p:nvSpPr>
          <p:spPr>
            <a:xfrm>
              <a:off x="-4474300" y="3495025"/>
              <a:ext cx="558350" cy="247450"/>
            </a:xfrm>
            <a:custGeom>
              <a:avLst/>
              <a:gdLst/>
              <a:ahLst/>
              <a:cxnLst/>
              <a:rect l="l" t="t" r="r" b="b"/>
              <a:pathLst>
                <a:path w="22334" h="9898" extrusionOk="0">
                  <a:moveTo>
                    <a:pt x="21189" y="1"/>
                  </a:moveTo>
                  <a:cubicBezTo>
                    <a:pt x="20241" y="851"/>
                    <a:pt x="19260" y="1603"/>
                    <a:pt x="18181" y="2289"/>
                  </a:cubicBezTo>
                  <a:cubicBezTo>
                    <a:pt x="15499" y="4022"/>
                    <a:pt x="12524" y="5363"/>
                    <a:pt x="9581" y="6606"/>
                  </a:cubicBezTo>
                  <a:cubicBezTo>
                    <a:pt x="8077" y="7260"/>
                    <a:pt x="6540" y="7815"/>
                    <a:pt x="4971" y="8273"/>
                  </a:cubicBezTo>
                  <a:cubicBezTo>
                    <a:pt x="3434" y="8731"/>
                    <a:pt x="1864" y="8960"/>
                    <a:pt x="262" y="8960"/>
                  </a:cubicBezTo>
                  <a:lnTo>
                    <a:pt x="229" y="8960"/>
                  </a:lnTo>
                  <a:cubicBezTo>
                    <a:pt x="99" y="9221"/>
                    <a:pt x="33" y="9516"/>
                    <a:pt x="1" y="9777"/>
                  </a:cubicBezTo>
                  <a:cubicBezTo>
                    <a:pt x="1" y="9777"/>
                    <a:pt x="443" y="9897"/>
                    <a:pt x="1370" y="9897"/>
                  </a:cubicBezTo>
                  <a:cubicBezTo>
                    <a:pt x="4032" y="9897"/>
                    <a:pt x="10691" y="8908"/>
                    <a:pt x="22333" y="1243"/>
                  </a:cubicBezTo>
                  <a:lnTo>
                    <a:pt x="21189" y="1"/>
                  </a:lnTo>
                  <a:close/>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8"/>
            <p:cNvSpPr/>
            <p:nvPr/>
          </p:nvSpPr>
          <p:spPr>
            <a:xfrm>
              <a:off x="-4457950" y="2964500"/>
              <a:ext cx="77675" cy="60525"/>
            </a:xfrm>
            <a:custGeom>
              <a:avLst/>
              <a:gdLst/>
              <a:ahLst/>
              <a:cxnLst/>
              <a:rect l="l" t="t" r="r" b="b"/>
              <a:pathLst>
                <a:path w="3107" h="2421" fill="none" extrusionOk="0">
                  <a:moveTo>
                    <a:pt x="0" y="0"/>
                  </a:moveTo>
                  <a:lnTo>
                    <a:pt x="3107" y="2420"/>
                  </a:lnTo>
                </a:path>
              </a:pathLst>
            </a:custGeom>
            <a:noFill/>
            <a:ln w="490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8"/>
            <p:cNvSpPr/>
            <p:nvPr/>
          </p:nvSpPr>
          <p:spPr>
            <a:xfrm>
              <a:off x="-3960125" y="2504275"/>
              <a:ext cx="872250" cy="1255750"/>
            </a:xfrm>
            <a:custGeom>
              <a:avLst/>
              <a:gdLst/>
              <a:ahLst/>
              <a:cxnLst/>
              <a:rect l="l" t="t" r="r" b="b"/>
              <a:pathLst>
                <a:path w="34890" h="50230" extrusionOk="0">
                  <a:moveTo>
                    <a:pt x="22432" y="0"/>
                  </a:moveTo>
                  <a:cubicBezTo>
                    <a:pt x="22432" y="0"/>
                    <a:pt x="11903" y="2649"/>
                    <a:pt x="5952" y="9385"/>
                  </a:cubicBezTo>
                  <a:cubicBezTo>
                    <a:pt x="1" y="16088"/>
                    <a:pt x="2617" y="24557"/>
                    <a:pt x="17690" y="36884"/>
                  </a:cubicBezTo>
                  <a:lnTo>
                    <a:pt x="22432" y="40677"/>
                  </a:lnTo>
                  <a:cubicBezTo>
                    <a:pt x="22432" y="40677"/>
                    <a:pt x="14944" y="46072"/>
                    <a:pt x="13374" y="49538"/>
                  </a:cubicBezTo>
                  <a:cubicBezTo>
                    <a:pt x="13155" y="50021"/>
                    <a:pt x="13416" y="50229"/>
                    <a:pt x="14027" y="50229"/>
                  </a:cubicBezTo>
                  <a:cubicBezTo>
                    <a:pt x="17795" y="50229"/>
                    <a:pt x="34890" y="42312"/>
                    <a:pt x="34890" y="42312"/>
                  </a:cubicBezTo>
                  <a:lnTo>
                    <a:pt x="15925" y="15695"/>
                  </a:lnTo>
                  <a:cubicBezTo>
                    <a:pt x="15925" y="15695"/>
                    <a:pt x="18446" y="14758"/>
                    <a:pt x="22318" y="14758"/>
                  </a:cubicBezTo>
                  <a:cubicBezTo>
                    <a:pt x="23954" y="14758"/>
                    <a:pt x="25830" y="14925"/>
                    <a:pt x="27860" y="15401"/>
                  </a:cubicBezTo>
                  <a:lnTo>
                    <a:pt x="22432" y="0"/>
                  </a:lnTo>
                  <a:close/>
                </a:path>
              </a:pathLst>
            </a:custGeom>
            <a:solidFill>
              <a:srgbClr val="F9E3CF"/>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8"/>
            <p:cNvSpPr/>
            <p:nvPr/>
          </p:nvSpPr>
          <p:spPr>
            <a:xfrm>
              <a:off x="-3631275" y="3435350"/>
              <a:ext cx="543400" cy="324725"/>
            </a:xfrm>
            <a:custGeom>
              <a:avLst/>
              <a:gdLst/>
              <a:ahLst/>
              <a:cxnLst/>
              <a:rect l="l" t="t" r="r" b="b"/>
              <a:pathLst>
                <a:path w="21736" h="12989" extrusionOk="0">
                  <a:moveTo>
                    <a:pt x="18106" y="1"/>
                  </a:moveTo>
                  <a:cubicBezTo>
                    <a:pt x="17975" y="131"/>
                    <a:pt x="17812" y="295"/>
                    <a:pt x="17648" y="458"/>
                  </a:cubicBezTo>
                  <a:cubicBezTo>
                    <a:pt x="15327" y="2649"/>
                    <a:pt x="12155" y="3597"/>
                    <a:pt x="9016" y="3630"/>
                  </a:cubicBezTo>
                  <a:cubicBezTo>
                    <a:pt x="7675" y="4611"/>
                    <a:pt x="1626" y="9221"/>
                    <a:pt x="220" y="12295"/>
                  </a:cubicBezTo>
                  <a:cubicBezTo>
                    <a:pt x="1" y="12780"/>
                    <a:pt x="263" y="12988"/>
                    <a:pt x="878" y="12988"/>
                  </a:cubicBezTo>
                  <a:cubicBezTo>
                    <a:pt x="4656" y="12988"/>
                    <a:pt x="21736" y="5101"/>
                    <a:pt x="21736" y="5101"/>
                  </a:cubicBezTo>
                  <a:lnTo>
                    <a:pt x="18106" y="1"/>
                  </a:lnTo>
                  <a:close/>
                </a:path>
              </a:pathLst>
            </a:custGeom>
            <a:solidFill>
              <a:schemeClr val="lt2"/>
            </a:solidFill>
            <a:ln w="7350" cap="flat" cmpd="sng">
              <a:solidFill>
                <a:schemeClr val="l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8"/>
            <p:cNvSpPr/>
            <p:nvPr/>
          </p:nvSpPr>
          <p:spPr>
            <a:xfrm>
              <a:off x="-3631150" y="3537525"/>
              <a:ext cx="543275" cy="222500"/>
            </a:xfrm>
            <a:custGeom>
              <a:avLst/>
              <a:gdLst/>
              <a:ahLst/>
              <a:cxnLst/>
              <a:rect l="l" t="t" r="r" b="b"/>
              <a:pathLst>
                <a:path w="21731" h="8900" extrusionOk="0">
                  <a:moveTo>
                    <a:pt x="21011" y="1"/>
                  </a:moveTo>
                  <a:cubicBezTo>
                    <a:pt x="19900" y="622"/>
                    <a:pt x="18755" y="1211"/>
                    <a:pt x="17611" y="1767"/>
                  </a:cubicBezTo>
                  <a:cubicBezTo>
                    <a:pt x="14733" y="3140"/>
                    <a:pt x="11790" y="4350"/>
                    <a:pt x="8848" y="5560"/>
                  </a:cubicBezTo>
                  <a:cubicBezTo>
                    <a:pt x="7344" y="6148"/>
                    <a:pt x="5774" y="6704"/>
                    <a:pt x="4204" y="7194"/>
                  </a:cubicBezTo>
                  <a:cubicBezTo>
                    <a:pt x="2897" y="7652"/>
                    <a:pt x="1589" y="8012"/>
                    <a:pt x="215" y="8208"/>
                  </a:cubicBezTo>
                  <a:cubicBezTo>
                    <a:pt x="1" y="8691"/>
                    <a:pt x="265" y="8899"/>
                    <a:pt x="878" y="8899"/>
                  </a:cubicBezTo>
                  <a:cubicBezTo>
                    <a:pt x="4660" y="8899"/>
                    <a:pt x="21731" y="982"/>
                    <a:pt x="21731" y="982"/>
                  </a:cubicBezTo>
                  <a:lnTo>
                    <a:pt x="21011" y="1"/>
                  </a:lnTo>
                  <a:close/>
                </a:path>
              </a:pathLst>
            </a:custGeom>
            <a:solidFill>
              <a:schemeClr val="accent3"/>
            </a:solidFill>
            <a:ln w="7350" cap="flat" cmpd="sng">
              <a:solidFill>
                <a:schemeClr val="accent3"/>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8"/>
            <p:cNvSpPr/>
            <p:nvPr/>
          </p:nvSpPr>
          <p:spPr>
            <a:xfrm>
              <a:off x="-2382425" y="4023925"/>
              <a:ext cx="21275" cy="604925"/>
            </a:xfrm>
            <a:custGeom>
              <a:avLst/>
              <a:gdLst/>
              <a:ahLst/>
              <a:cxnLst/>
              <a:rect l="l" t="t" r="r" b="b"/>
              <a:pathLst>
                <a:path w="851" h="24197" extrusionOk="0">
                  <a:moveTo>
                    <a:pt x="438" y="0"/>
                  </a:moveTo>
                  <a:cubicBezTo>
                    <a:pt x="237" y="0"/>
                    <a:pt x="33" y="131"/>
                    <a:pt x="0" y="393"/>
                  </a:cubicBezTo>
                  <a:lnTo>
                    <a:pt x="0" y="23805"/>
                  </a:lnTo>
                  <a:cubicBezTo>
                    <a:pt x="33" y="24066"/>
                    <a:pt x="237" y="24197"/>
                    <a:pt x="438" y="24197"/>
                  </a:cubicBezTo>
                  <a:cubicBezTo>
                    <a:pt x="638" y="24197"/>
                    <a:pt x="834" y="24066"/>
                    <a:pt x="850" y="23805"/>
                  </a:cubicBezTo>
                  <a:lnTo>
                    <a:pt x="850" y="393"/>
                  </a:lnTo>
                  <a:cubicBezTo>
                    <a:pt x="834" y="131"/>
                    <a:pt x="638" y="0"/>
                    <a:pt x="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8"/>
            <p:cNvSpPr/>
            <p:nvPr/>
          </p:nvSpPr>
          <p:spPr>
            <a:xfrm>
              <a:off x="-3015150" y="3987125"/>
              <a:ext cx="1313675" cy="21275"/>
            </a:xfrm>
            <a:custGeom>
              <a:avLst/>
              <a:gdLst/>
              <a:ahLst/>
              <a:cxnLst/>
              <a:rect l="l" t="t" r="r" b="b"/>
              <a:pathLst>
                <a:path w="52547" h="851" extrusionOk="0">
                  <a:moveTo>
                    <a:pt x="524" y="1"/>
                  </a:moveTo>
                  <a:cubicBezTo>
                    <a:pt x="1" y="34"/>
                    <a:pt x="1" y="818"/>
                    <a:pt x="524" y="851"/>
                  </a:cubicBezTo>
                  <a:lnTo>
                    <a:pt x="52024" y="851"/>
                  </a:lnTo>
                  <a:cubicBezTo>
                    <a:pt x="52547" y="818"/>
                    <a:pt x="52547" y="34"/>
                    <a:pt x="520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8"/>
            <p:cNvSpPr/>
            <p:nvPr/>
          </p:nvSpPr>
          <p:spPr>
            <a:xfrm>
              <a:off x="-2868950" y="3505350"/>
              <a:ext cx="465425" cy="465750"/>
            </a:xfrm>
            <a:custGeom>
              <a:avLst/>
              <a:gdLst/>
              <a:ahLst/>
              <a:cxnLst/>
              <a:rect l="l" t="t" r="r" b="b"/>
              <a:pathLst>
                <a:path w="18617" h="18630" extrusionOk="0">
                  <a:moveTo>
                    <a:pt x="606" y="0"/>
                  </a:moveTo>
                  <a:cubicBezTo>
                    <a:pt x="272" y="0"/>
                    <a:pt x="1" y="433"/>
                    <a:pt x="300" y="732"/>
                  </a:cubicBezTo>
                  <a:lnTo>
                    <a:pt x="17696" y="18487"/>
                  </a:lnTo>
                  <a:cubicBezTo>
                    <a:pt x="17797" y="18588"/>
                    <a:pt x="17907" y="18630"/>
                    <a:pt x="18011" y="18630"/>
                  </a:cubicBezTo>
                  <a:cubicBezTo>
                    <a:pt x="18345" y="18630"/>
                    <a:pt x="18616" y="18198"/>
                    <a:pt x="18317" y="17899"/>
                  </a:cubicBezTo>
                  <a:lnTo>
                    <a:pt x="921" y="143"/>
                  </a:lnTo>
                  <a:cubicBezTo>
                    <a:pt x="820" y="42"/>
                    <a:pt x="710" y="0"/>
                    <a:pt x="6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8"/>
            <p:cNvSpPr/>
            <p:nvPr/>
          </p:nvSpPr>
          <p:spPr>
            <a:xfrm>
              <a:off x="-2385525" y="3517000"/>
              <a:ext cx="498350" cy="490700"/>
            </a:xfrm>
            <a:custGeom>
              <a:avLst/>
              <a:gdLst/>
              <a:ahLst/>
              <a:cxnLst/>
              <a:rect l="l" t="t" r="r" b="b"/>
              <a:pathLst>
                <a:path w="19934" h="19628" extrusionOk="0">
                  <a:moveTo>
                    <a:pt x="19356" y="0"/>
                  </a:moveTo>
                  <a:cubicBezTo>
                    <a:pt x="19268" y="0"/>
                    <a:pt x="19175" y="31"/>
                    <a:pt x="19089" y="102"/>
                  </a:cubicBezTo>
                  <a:lnTo>
                    <a:pt x="4408" y="14751"/>
                  </a:lnTo>
                  <a:lnTo>
                    <a:pt x="255" y="18937"/>
                  </a:lnTo>
                  <a:cubicBezTo>
                    <a:pt x="0" y="19243"/>
                    <a:pt x="262" y="19628"/>
                    <a:pt x="591" y="19628"/>
                  </a:cubicBezTo>
                  <a:cubicBezTo>
                    <a:pt x="684" y="19628"/>
                    <a:pt x="783" y="19597"/>
                    <a:pt x="876" y="19525"/>
                  </a:cubicBezTo>
                  <a:lnTo>
                    <a:pt x="15525" y="4876"/>
                  </a:lnTo>
                  <a:lnTo>
                    <a:pt x="19678" y="724"/>
                  </a:lnTo>
                  <a:cubicBezTo>
                    <a:pt x="19933" y="392"/>
                    <a:pt x="19670" y="0"/>
                    <a:pt x="193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8"/>
            <p:cNvSpPr/>
            <p:nvPr/>
          </p:nvSpPr>
          <p:spPr>
            <a:xfrm>
              <a:off x="-2346675" y="3982225"/>
              <a:ext cx="365675" cy="503425"/>
            </a:xfrm>
            <a:custGeom>
              <a:avLst/>
              <a:gdLst/>
              <a:ahLst/>
              <a:cxnLst/>
              <a:rect l="l" t="t" r="r" b="b"/>
              <a:pathLst>
                <a:path w="14627" h="20137" extrusionOk="0">
                  <a:moveTo>
                    <a:pt x="590" y="0"/>
                  </a:moveTo>
                  <a:cubicBezTo>
                    <a:pt x="287" y="0"/>
                    <a:pt x="0" y="303"/>
                    <a:pt x="205" y="622"/>
                  </a:cubicBezTo>
                  <a:lnTo>
                    <a:pt x="238" y="622"/>
                  </a:lnTo>
                  <a:lnTo>
                    <a:pt x="13644" y="19947"/>
                  </a:lnTo>
                  <a:cubicBezTo>
                    <a:pt x="13741" y="20082"/>
                    <a:pt x="13874" y="20137"/>
                    <a:pt x="14006" y="20137"/>
                  </a:cubicBezTo>
                  <a:cubicBezTo>
                    <a:pt x="14321" y="20137"/>
                    <a:pt x="14627" y="19821"/>
                    <a:pt x="14396" y="19521"/>
                  </a:cubicBezTo>
                  <a:lnTo>
                    <a:pt x="957" y="197"/>
                  </a:lnTo>
                  <a:cubicBezTo>
                    <a:pt x="858" y="58"/>
                    <a:pt x="723" y="0"/>
                    <a:pt x="5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8"/>
            <p:cNvSpPr/>
            <p:nvPr/>
          </p:nvSpPr>
          <p:spPr>
            <a:xfrm>
              <a:off x="-2829550" y="4022000"/>
              <a:ext cx="429100" cy="421000"/>
            </a:xfrm>
            <a:custGeom>
              <a:avLst/>
              <a:gdLst/>
              <a:ahLst/>
              <a:cxnLst/>
              <a:rect l="l" t="t" r="r" b="b"/>
              <a:pathLst>
                <a:path w="17164" h="16840" extrusionOk="0">
                  <a:moveTo>
                    <a:pt x="16522" y="0"/>
                  </a:moveTo>
                  <a:cubicBezTo>
                    <a:pt x="16418" y="0"/>
                    <a:pt x="16310" y="42"/>
                    <a:pt x="16218" y="143"/>
                  </a:cubicBezTo>
                  <a:lnTo>
                    <a:pt x="261" y="16132"/>
                  </a:lnTo>
                  <a:cubicBezTo>
                    <a:pt x="1" y="16444"/>
                    <a:pt x="279" y="16839"/>
                    <a:pt x="601" y="16839"/>
                  </a:cubicBezTo>
                  <a:cubicBezTo>
                    <a:pt x="684" y="16839"/>
                    <a:pt x="769" y="16813"/>
                    <a:pt x="850" y="16753"/>
                  </a:cubicBezTo>
                  <a:lnTo>
                    <a:pt x="16839" y="764"/>
                  </a:lnTo>
                  <a:cubicBezTo>
                    <a:pt x="17164" y="439"/>
                    <a:pt x="16859" y="0"/>
                    <a:pt x="165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8"/>
            <p:cNvSpPr/>
            <p:nvPr/>
          </p:nvSpPr>
          <p:spPr>
            <a:xfrm>
              <a:off x="-2400425" y="3330725"/>
              <a:ext cx="22100" cy="623725"/>
            </a:xfrm>
            <a:custGeom>
              <a:avLst/>
              <a:gdLst/>
              <a:ahLst/>
              <a:cxnLst/>
              <a:rect l="l" t="t" r="r" b="b"/>
              <a:pathLst>
                <a:path w="884" h="24949" extrusionOk="0">
                  <a:moveTo>
                    <a:pt x="442" y="0"/>
                  </a:moveTo>
                  <a:cubicBezTo>
                    <a:pt x="238" y="0"/>
                    <a:pt x="34" y="131"/>
                    <a:pt x="1" y="393"/>
                  </a:cubicBezTo>
                  <a:lnTo>
                    <a:pt x="1" y="24557"/>
                  </a:lnTo>
                  <a:cubicBezTo>
                    <a:pt x="34" y="24818"/>
                    <a:pt x="238" y="24949"/>
                    <a:pt x="442" y="24949"/>
                  </a:cubicBezTo>
                  <a:cubicBezTo>
                    <a:pt x="647" y="24949"/>
                    <a:pt x="851" y="24818"/>
                    <a:pt x="884" y="24557"/>
                  </a:cubicBezTo>
                  <a:lnTo>
                    <a:pt x="884" y="393"/>
                  </a:lnTo>
                  <a:cubicBezTo>
                    <a:pt x="851" y="131"/>
                    <a:pt x="647" y="0"/>
                    <a:pt x="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8"/>
            <p:cNvSpPr/>
            <p:nvPr/>
          </p:nvSpPr>
          <p:spPr>
            <a:xfrm>
              <a:off x="-3050300" y="3285750"/>
              <a:ext cx="1373350" cy="1352925"/>
            </a:xfrm>
            <a:custGeom>
              <a:avLst/>
              <a:gdLst/>
              <a:ahLst/>
              <a:cxnLst/>
              <a:rect l="l" t="t" r="r" b="b"/>
              <a:pathLst>
                <a:path w="54934" h="54117" extrusionOk="0">
                  <a:moveTo>
                    <a:pt x="27467" y="3499"/>
                  </a:moveTo>
                  <a:cubicBezTo>
                    <a:pt x="40677" y="3499"/>
                    <a:pt x="51403" y="14094"/>
                    <a:pt x="51403" y="27075"/>
                  </a:cubicBezTo>
                  <a:cubicBezTo>
                    <a:pt x="51403" y="40089"/>
                    <a:pt x="40677" y="50650"/>
                    <a:pt x="27467" y="50650"/>
                  </a:cubicBezTo>
                  <a:cubicBezTo>
                    <a:pt x="14257" y="50650"/>
                    <a:pt x="3500" y="40089"/>
                    <a:pt x="3500" y="27075"/>
                  </a:cubicBezTo>
                  <a:cubicBezTo>
                    <a:pt x="3500" y="14094"/>
                    <a:pt x="14257" y="3499"/>
                    <a:pt x="27467" y="3499"/>
                  </a:cubicBezTo>
                  <a:close/>
                  <a:moveTo>
                    <a:pt x="27467" y="1"/>
                  </a:moveTo>
                  <a:cubicBezTo>
                    <a:pt x="12328" y="1"/>
                    <a:pt x="1" y="12132"/>
                    <a:pt x="1" y="27042"/>
                  </a:cubicBezTo>
                  <a:cubicBezTo>
                    <a:pt x="1" y="41953"/>
                    <a:pt x="12328" y="54116"/>
                    <a:pt x="27467" y="54116"/>
                  </a:cubicBezTo>
                  <a:cubicBezTo>
                    <a:pt x="42607" y="54116"/>
                    <a:pt x="54934" y="41953"/>
                    <a:pt x="54934" y="27042"/>
                  </a:cubicBezTo>
                  <a:cubicBezTo>
                    <a:pt x="54934" y="12132"/>
                    <a:pt x="42607" y="1"/>
                    <a:pt x="27467" y="1"/>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8"/>
            <p:cNvSpPr/>
            <p:nvPr/>
          </p:nvSpPr>
          <p:spPr>
            <a:xfrm>
              <a:off x="-2429025" y="3908650"/>
              <a:ext cx="130000" cy="128375"/>
            </a:xfrm>
            <a:custGeom>
              <a:avLst/>
              <a:gdLst/>
              <a:ahLst/>
              <a:cxnLst/>
              <a:rect l="l" t="t" r="r" b="b"/>
              <a:pathLst>
                <a:path w="5200" h="5135" extrusionOk="0">
                  <a:moveTo>
                    <a:pt x="2616" y="1"/>
                  </a:moveTo>
                  <a:cubicBezTo>
                    <a:pt x="1178" y="1"/>
                    <a:pt x="1" y="1145"/>
                    <a:pt x="1" y="2551"/>
                  </a:cubicBezTo>
                  <a:cubicBezTo>
                    <a:pt x="1" y="3990"/>
                    <a:pt x="1178" y="5134"/>
                    <a:pt x="2616" y="5134"/>
                  </a:cubicBezTo>
                  <a:cubicBezTo>
                    <a:pt x="4055" y="5134"/>
                    <a:pt x="5200" y="3990"/>
                    <a:pt x="5200" y="2551"/>
                  </a:cubicBezTo>
                  <a:cubicBezTo>
                    <a:pt x="5200" y="1145"/>
                    <a:pt x="4055" y="1"/>
                    <a:pt x="2616" y="1"/>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8"/>
            <p:cNvSpPr/>
            <p:nvPr/>
          </p:nvSpPr>
          <p:spPr>
            <a:xfrm>
              <a:off x="-5366950" y="4023925"/>
              <a:ext cx="21275" cy="604925"/>
            </a:xfrm>
            <a:custGeom>
              <a:avLst/>
              <a:gdLst/>
              <a:ahLst/>
              <a:cxnLst/>
              <a:rect l="l" t="t" r="r" b="b"/>
              <a:pathLst>
                <a:path w="851" h="24197" extrusionOk="0">
                  <a:moveTo>
                    <a:pt x="437" y="0"/>
                  </a:moveTo>
                  <a:cubicBezTo>
                    <a:pt x="237" y="0"/>
                    <a:pt x="33" y="131"/>
                    <a:pt x="0" y="393"/>
                  </a:cubicBezTo>
                  <a:lnTo>
                    <a:pt x="0" y="23805"/>
                  </a:lnTo>
                  <a:cubicBezTo>
                    <a:pt x="33" y="24066"/>
                    <a:pt x="237" y="24197"/>
                    <a:pt x="437" y="24197"/>
                  </a:cubicBezTo>
                  <a:cubicBezTo>
                    <a:pt x="638" y="24197"/>
                    <a:pt x="834" y="24066"/>
                    <a:pt x="850" y="23805"/>
                  </a:cubicBezTo>
                  <a:lnTo>
                    <a:pt x="850" y="393"/>
                  </a:lnTo>
                  <a:cubicBezTo>
                    <a:pt x="834" y="131"/>
                    <a:pt x="638" y="0"/>
                    <a:pt x="4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8"/>
            <p:cNvSpPr/>
            <p:nvPr/>
          </p:nvSpPr>
          <p:spPr>
            <a:xfrm>
              <a:off x="-5999675" y="3987125"/>
              <a:ext cx="1312850" cy="21275"/>
            </a:xfrm>
            <a:custGeom>
              <a:avLst/>
              <a:gdLst/>
              <a:ahLst/>
              <a:cxnLst/>
              <a:rect l="l" t="t" r="r" b="b"/>
              <a:pathLst>
                <a:path w="52514" h="851" extrusionOk="0">
                  <a:moveTo>
                    <a:pt x="524" y="1"/>
                  </a:moveTo>
                  <a:cubicBezTo>
                    <a:pt x="1" y="34"/>
                    <a:pt x="1" y="818"/>
                    <a:pt x="524" y="851"/>
                  </a:cubicBezTo>
                  <a:lnTo>
                    <a:pt x="52023" y="851"/>
                  </a:lnTo>
                  <a:cubicBezTo>
                    <a:pt x="52514" y="818"/>
                    <a:pt x="52514" y="34"/>
                    <a:pt x="520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8"/>
            <p:cNvSpPr/>
            <p:nvPr/>
          </p:nvSpPr>
          <p:spPr>
            <a:xfrm>
              <a:off x="-5853475" y="3505350"/>
              <a:ext cx="464775" cy="465750"/>
            </a:xfrm>
            <a:custGeom>
              <a:avLst/>
              <a:gdLst/>
              <a:ahLst/>
              <a:cxnLst/>
              <a:rect l="l" t="t" r="r" b="b"/>
              <a:pathLst>
                <a:path w="18591" h="18630" extrusionOk="0">
                  <a:moveTo>
                    <a:pt x="591" y="0"/>
                  </a:moveTo>
                  <a:cubicBezTo>
                    <a:pt x="272" y="0"/>
                    <a:pt x="1" y="433"/>
                    <a:pt x="300" y="732"/>
                  </a:cubicBezTo>
                  <a:lnTo>
                    <a:pt x="17695" y="18487"/>
                  </a:lnTo>
                  <a:cubicBezTo>
                    <a:pt x="17788" y="18588"/>
                    <a:pt x="17893" y="18630"/>
                    <a:pt x="17993" y="18630"/>
                  </a:cubicBezTo>
                  <a:cubicBezTo>
                    <a:pt x="18314" y="18630"/>
                    <a:pt x="18591" y="18198"/>
                    <a:pt x="18317" y="17899"/>
                  </a:cubicBezTo>
                  <a:lnTo>
                    <a:pt x="888" y="143"/>
                  </a:lnTo>
                  <a:cubicBezTo>
                    <a:pt x="795" y="42"/>
                    <a:pt x="691" y="0"/>
                    <a:pt x="5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8"/>
            <p:cNvSpPr/>
            <p:nvPr/>
          </p:nvSpPr>
          <p:spPr>
            <a:xfrm>
              <a:off x="-5370875" y="3517000"/>
              <a:ext cx="499150" cy="490700"/>
            </a:xfrm>
            <a:custGeom>
              <a:avLst/>
              <a:gdLst/>
              <a:ahLst/>
              <a:cxnLst/>
              <a:rect l="l" t="t" r="r" b="b"/>
              <a:pathLst>
                <a:path w="19966" h="19628" extrusionOk="0">
                  <a:moveTo>
                    <a:pt x="19360" y="0"/>
                  </a:moveTo>
                  <a:cubicBezTo>
                    <a:pt x="19269" y="0"/>
                    <a:pt x="19175" y="31"/>
                    <a:pt x="19089" y="102"/>
                  </a:cubicBezTo>
                  <a:lnTo>
                    <a:pt x="4440" y="14751"/>
                  </a:lnTo>
                  <a:lnTo>
                    <a:pt x="255" y="18937"/>
                  </a:lnTo>
                  <a:cubicBezTo>
                    <a:pt x="0" y="19243"/>
                    <a:pt x="282" y="19628"/>
                    <a:pt x="604" y="19628"/>
                  </a:cubicBezTo>
                  <a:cubicBezTo>
                    <a:pt x="696" y="19628"/>
                    <a:pt x="790" y="19597"/>
                    <a:pt x="876" y="19525"/>
                  </a:cubicBezTo>
                  <a:lnTo>
                    <a:pt x="15525" y="4876"/>
                  </a:lnTo>
                  <a:lnTo>
                    <a:pt x="19711" y="724"/>
                  </a:lnTo>
                  <a:cubicBezTo>
                    <a:pt x="19966" y="392"/>
                    <a:pt x="19683" y="0"/>
                    <a:pt x="193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8"/>
            <p:cNvSpPr/>
            <p:nvPr/>
          </p:nvSpPr>
          <p:spPr>
            <a:xfrm>
              <a:off x="-5331900" y="3981925"/>
              <a:ext cx="366400" cy="503725"/>
            </a:xfrm>
            <a:custGeom>
              <a:avLst/>
              <a:gdLst/>
              <a:ahLst/>
              <a:cxnLst/>
              <a:rect l="l" t="t" r="r" b="b"/>
              <a:pathLst>
                <a:path w="14656" h="20149" extrusionOk="0">
                  <a:moveTo>
                    <a:pt x="629" y="1"/>
                  </a:moveTo>
                  <a:cubicBezTo>
                    <a:pt x="312" y="1"/>
                    <a:pt x="1" y="309"/>
                    <a:pt x="233" y="634"/>
                  </a:cubicBezTo>
                  <a:lnTo>
                    <a:pt x="13672" y="19959"/>
                  </a:lnTo>
                  <a:cubicBezTo>
                    <a:pt x="13768" y="20093"/>
                    <a:pt x="13900" y="20148"/>
                    <a:pt x="14031" y="20148"/>
                  </a:cubicBezTo>
                  <a:cubicBezTo>
                    <a:pt x="14347" y="20148"/>
                    <a:pt x="14655" y="19824"/>
                    <a:pt x="14424" y="19501"/>
                  </a:cubicBezTo>
                  <a:lnTo>
                    <a:pt x="985" y="176"/>
                  </a:lnTo>
                  <a:cubicBezTo>
                    <a:pt x="890" y="53"/>
                    <a:pt x="759" y="1"/>
                    <a:pt x="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8"/>
            <p:cNvSpPr/>
            <p:nvPr/>
          </p:nvSpPr>
          <p:spPr>
            <a:xfrm>
              <a:off x="-5814900" y="4023000"/>
              <a:ext cx="428200" cy="420000"/>
            </a:xfrm>
            <a:custGeom>
              <a:avLst/>
              <a:gdLst/>
              <a:ahLst/>
              <a:cxnLst/>
              <a:rect l="l" t="t" r="r" b="b"/>
              <a:pathLst>
                <a:path w="17128" h="16800" extrusionOk="0">
                  <a:moveTo>
                    <a:pt x="16521" y="0"/>
                  </a:moveTo>
                  <a:cubicBezTo>
                    <a:pt x="16430" y="0"/>
                    <a:pt x="16336" y="31"/>
                    <a:pt x="16250" y="103"/>
                  </a:cubicBezTo>
                  <a:lnTo>
                    <a:pt x="261" y="16092"/>
                  </a:lnTo>
                  <a:cubicBezTo>
                    <a:pt x="1" y="16404"/>
                    <a:pt x="279" y="16799"/>
                    <a:pt x="618" y="16799"/>
                  </a:cubicBezTo>
                  <a:cubicBezTo>
                    <a:pt x="705" y="16799"/>
                    <a:pt x="795" y="16773"/>
                    <a:pt x="882" y="16713"/>
                  </a:cubicBezTo>
                  <a:lnTo>
                    <a:pt x="16872" y="724"/>
                  </a:lnTo>
                  <a:cubicBezTo>
                    <a:pt x="17127" y="392"/>
                    <a:pt x="16844" y="0"/>
                    <a:pt x="16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8"/>
            <p:cNvSpPr/>
            <p:nvPr/>
          </p:nvSpPr>
          <p:spPr>
            <a:xfrm>
              <a:off x="-5384950" y="3330725"/>
              <a:ext cx="21275" cy="623725"/>
            </a:xfrm>
            <a:custGeom>
              <a:avLst/>
              <a:gdLst/>
              <a:ahLst/>
              <a:cxnLst/>
              <a:rect l="l" t="t" r="r" b="b"/>
              <a:pathLst>
                <a:path w="851" h="24949" extrusionOk="0">
                  <a:moveTo>
                    <a:pt x="426" y="0"/>
                  </a:moveTo>
                  <a:cubicBezTo>
                    <a:pt x="221" y="0"/>
                    <a:pt x="17" y="131"/>
                    <a:pt x="1" y="393"/>
                  </a:cubicBezTo>
                  <a:lnTo>
                    <a:pt x="1" y="24557"/>
                  </a:lnTo>
                  <a:cubicBezTo>
                    <a:pt x="17" y="24818"/>
                    <a:pt x="221" y="24949"/>
                    <a:pt x="426" y="24949"/>
                  </a:cubicBezTo>
                  <a:cubicBezTo>
                    <a:pt x="630" y="24949"/>
                    <a:pt x="834" y="24818"/>
                    <a:pt x="851" y="24557"/>
                  </a:cubicBezTo>
                  <a:lnTo>
                    <a:pt x="851" y="393"/>
                  </a:lnTo>
                  <a:cubicBezTo>
                    <a:pt x="834" y="131"/>
                    <a:pt x="630" y="0"/>
                    <a:pt x="4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8"/>
            <p:cNvSpPr/>
            <p:nvPr/>
          </p:nvSpPr>
          <p:spPr>
            <a:xfrm>
              <a:off x="-6035650" y="3285750"/>
              <a:ext cx="1374175" cy="1352925"/>
            </a:xfrm>
            <a:custGeom>
              <a:avLst/>
              <a:gdLst/>
              <a:ahLst/>
              <a:cxnLst/>
              <a:rect l="l" t="t" r="r" b="b"/>
              <a:pathLst>
                <a:path w="54967" h="54117" extrusionOk="0">
                  <a:moveTo>
                    <a:pt x="27467" y="3499"/>
                  </a:moveTo>
                  <a:cubicBezTo>
                    <a:pt x="40677" y="3499"/>
                    <a:pt x="51435" y="14094"/>
                    <a:pt x="51435" y="27075"/>
                  </a:cubicBezTo>
                  <a:cubicBezTo>
                    <a:pt x="51435" y="40089"/>
                    <a:pt x="40677" y="50650"/>
                    <a:pt x="27467" y="50650"/>
                  </a:cubicBezTo>
                  <a:cubicBezTo>
                    <a:pt x="14290" y="50650"/>
                    <a:pt x="3532" y="40089"/>
                    <a:pt x="3532" y="27075"/>
                  </a:cubicBezTo>
                  <a:cubicBezTo>
                    <a:pt x="3532" y="14094"/>
                    <a:pt x="14257" y="3499"/>
                    <a:pt x="27467" y="3499"/>
                  </a:cubicBezTo>
                  <a:close/>
                  <a:moveTo>
                    <a:pt x="27467" y="1"/>
                  </a:moveTo>
                  <a:cubicBezTo>
                    <a:pt x="12328" y="1"/>
                    <a:pt x="1" y="12132"/>
                    <a:pt x="1" y="27042"/>
                  </a:cubicBezTo>
                  <a:cubicBezTo>
                    <a:pt x="1" y="41953"/>
                    <a:pt x="12328" y="54116"/>
                    <a:pt x="27467" y="54116"/>
                  </a:cubicBezTo>
                  <a:cubicBezTo>
                    <a:pt x="42639" y="54116"/>
                    <a:pt x="54967" y="41953"/>
                    <a:pt x="54967" y="27042"/>
                  </a:cubicBezTo>
                  <a:cubicBezTo>
                    <a:pt x="54967" y="12132"/>
                    <a:pt x="42639" y="1"/>
                    <a:pt x="27467" y="1"/>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8"/>
            <p:cNvSpPr/>
            <p:nvPr/>
          </p:nvSpPr>
          <p:spPr>
            <a:xfrm>
              <a:off x="-5413550" y="3908650"/>
              <a:ext cx="130000" cy="128375"/>
            </a:xfrm>
            <a:custGeom>
              <a:avLst/>
              <a:gdLst/>
              <a:ahLst/>
              <a:cxnLst/>
              <a:rect l="l" t="t" r="r" b="b"/>
              <a:pathLst>
                <a:path w="5200" h="5135" extrusionOk="0">
                  <a:moveTo>
                    <a:pt x="2583" y="1"/>
                  </a:moveTo>
                  <a:cubicBezTo>
                    <a:pt x="1145" y="1"/>
                    <a:pt x="0" y="1145"/>
                    <a:pt x="0" y="2551"/>
                  </a:cubicBezTo>
                  <a:cubicBezTo>
                    <a:pt x="0" y="3990"/>
                    <a:pt x="1145" y="5134"/>
                    <a:pt x="2583" y="5134"/>
                  </a:cubicBezTo>
                  <a:cubicBezTo>
                    <a:pt x="4022" y="5134"/>
                    <a:pt x="5199" y="3990"/>
                    <a:pt x="5199" y="2551"/>
                  </a:cubicBezTo>
                  <a:cubicBezTo>
                    <a:pt x="5199" y="1145"/>
                    <a:pt x="4022" y="1"/>
                    <a:pt x="2583" y="1"/>
                  </a:cubicBezTo>
                  <a:close/>
                </a:path>
              </a:pathLst>
            </a:custGeom>
            <a:solidFill>
              <a:srgbClr val="FF5728"/>
            </a:solidFill>
            <a:ln w="7350" cap="flat" cmpd="sng">
              <a:solidFill>
                <a:srgbClr val="FF5728"/>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8"/>
            <p:cNvSpPr/>
            <p:nvPr/>
          </p:nvSpPr>
          <p:spPr>
            <a:xfrm>
              <a:off x="-5076775" y="2787100"/>
              <a:ext cx="192125" cy="492150"/>
            </a:xfrm>
            <a:custGeom>
              <a:avLst/>
              <a:gdLst/>
              <a:ahLst/>
              <a:cxnLst/>
              <a:rect l="l" t="t" r="r" b="b"/>
              <a:pathLst>
                <a:path w="7685" h="19686" extrusionOk="0">
                  <a:moveTo>
                    <a:pt x="2290" y="1"/>
                  </a:moveTo>
                  <a:lnTo>
                    <a:pt x="2159" y="916"/>
                  </a:lnTo>
                  <a:cubicBezTo>
                    <a:pt x="2061" y="1440"/>
                    <a:pt x="2421" y="1963"/>
                    <a:pt x="2976" y="2061"/>
                  </a:cubicBezTo>
                  <a:cubicBezTo>
                    <a:pt x="3925" y="2224"/>
                    <a:pt x="5233" y="2584"/>
                    <a:pt x="5069" y="3336"/>
                  </a:cubicBezTo>
                  <a:cubicBezTo>
                    <a:pt x="4873" y="4513"/>
                    <a:pt x="1" y="19162"/>
                    <a:pt x="1" y="19162"/>
                  </a:cubicBezTo>
                  <a:lnTo>
                    <a:pt x="1897" y="19685"/>
                  </a:lnTo>
                  <a:cubicBezTo>
                    <a:pt x="1897" y="19685"/>
                    <a:pt x="7685" y="1243"/>
                    <a:pt x="6966" y="524"/>
                  </a:cubicBezTo>
                  <a:lnTo>
                    <a:pt x="2290" y="1"/>
                  </a:lnTo>
                  <a:close/>
                </a:path>
              </a:pathLst>
            </a:custGeom>
            <a:solidFill>
              <a:schemeClr val="dk2"/>
            </a:solidFill>
            <a:ln w="7350" cap="flat" cmpd="sng">
              <a:solidFill>
                <a:schemeClr val="dk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8"/>
            <p:cNvSpPr/>
            <p:nvPr/>
          </p:nvSpPr>
          <p:spPr>
            <a:xfrm>
              <a:off x="-5372450" y="3285750"/>
              <a:ext cx="331025" cy="710700"/>
            </a:xfrm>
            <a:custGeom>
              <a:avLst/>
              <a:gdLst/>
              <a:ahLst/>
              <a:cxnLst/>
              <a:rect l="l" t="t" r="r" b="b"/>
              <a:pathLst>
                <a:path w="13241" h="28428" extrusionOk="0">
                  <a:moveTo>
                    <a:pt x="12378" y="1"/>
                  </a:moveTo>
                  <a:cubicBezTo>
                    <a:pt x="12096" y="1"/>
                    <a:pt x="11821" y="158"/>
                    <a:pt x="11730" y="524"/>
                  </a:cubicBezTo>
                  <a:lnTo>
                    <a:pt x="11730" y="491"/>
                  </a:lnTo>
                  <a:cubicBezTo>
                    <a:pt x="9833" y="7946"/>
                    <a:pt x="7054" y="15107"/>
                    <a:pt x="3457" y="21909"/>
                  </a:cubicBezTo>
                  <a:cubicBezTo>
                    <a:pt x="2476" y="23740"/>
                    <a:pt x="1430" y="25571"/>
                    <a:pt x="318" y="27369"/>
                  </a:cubicBezTo>
                  <a:cubicBezTo>
                    <a:pt x="0" y="27914"/>
                    <a:pt x="502" y="28428"/>
                    <a:pt x="992" y="28428"/>
                  </a:cubicBezTo>
                  <a:cubicBezTo>
                    <a:pt x="1208" y="28428"/>
                    <a:pt x="1421" y="28328"/>
                    <a:pt x="1561" y="28089"/>
                  </a:cubicBezTo>
                  <a:cubicBezTo>
                    <a:pt x="5713" y="21320"/>
                    <a:pt x="9049" y="14094"/>
                    <a:pt x="11468" y="6573"/>
                  </a:cubicBezTo>
                  <a:cubicBezTo>
                    <a:pt x="12057" y="4677"/>
                    <a:pt x="12613" y="2780"/>
                    <a:pt x="13103" y="884"/>
                  </a:cubicBezTo>
                  <a:cubicBezTo>
                    <a:pt x="13240" y="354"/>
                    <a:pt x="12801" y="1"/>
                    <a:pt x="12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8"/>
            <p:cNvSpPr/>
            <p:nvPr/>
          </p:nvSpPr>
          <p:spPr>
            <a:xfrm>
              <a:off x="-5111100" y="3255500"/>
              <a:ext cx="111200" cy="67075"/>
            </a:xfrm>
            <a:custGeom>
              <a:avLst/>
              <a:gdLst/>
              <a:ahLst/>
              <a:cxnLst/>
              <a:rect l="l" t="t" r="r" b="b"/>
              <a:pathLst>
                <a:path w="4448" h="2683" extrusionOk="0">
                  <a:moveTo>
                    <a:pt x="295" y="1"/>
                  </a:moveTo>
                  <a:lnTo>
                    <a:pt x="1" y="1342"/>
                  </a:lnTo>
                  <a:lnTo>
                    <a:pt x="4022" y="2682"/>
                  </a:lnTo>
                  <a:lnTo>
                    <a:pt x="4448" y="1342"/>
                  </a:lnTo>
                  <a:lnTo>
                    <a:pt x="295" y="1"/>
                  </a:ln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8"/>
            <p:cNvSpPr/>
            <p:nvPr/>
          </p:nvSpPr>
          <p:spPr>
            <a:xfrm>
              <a:off x="-4996650" y="2921175"/>
              <a:ext cx="2662875" cy="1062875"/>
            </a:xfrm>
            <a:custGeom>
              <a:avLst/>
              <a:gdLst/>
              <a:ahLst/>
              <a:cxnLst/>
              <a:rect l="l" t="t" r="r" b="b"/>
              <a:pathLst>
                <a:path w="106515" h="42515" extrusionOk="0">
                  <a:moveTo>
                    <a:pt x="81681" y="2322"/>
                  </a:moveTo>
                  <a:lnTo>
                    <a:pt x="103327" y="40775"/>
                  </a:lnTo>
                  <a:lnTo>
                    <a:pt x="68928" y="40383"/>
                  </a:lnTo>
                  <a:lnTo>
                    <a:pt x="6115" y="2322"/>
                  </a:lnTo>
                  <a:close/>
                  <a:moveTo>
                    <a:pt x="1930" y="0"/>
                  </a:moveTo>
                  <a:lnTo>
                    <a:pt x="1962" y="1668"/>
                  </a:lnTo>
                  <a:lnTo>
                    <a:pt x="2812" y="2289"/>
                  </a:lnTo>
                  <a:cubicBezTo>
                    <a:pt x="2910" y="2387"/>
                    <a:pt x="3041" y="2453"/>
                    <a:pt x="3172" y="2518"/>
                  </a:cubicBezTo>
                  <a:lnTo>
                    <a:pt x="65528" y="40317"/>
                  </a:lnTo>
                  <a:lnTo>
                    <a:pt x="30867" y="39925"/>
                  </a:lnTo>
                  <a:lnTo>
                    <a:pt x="1603" y="4578"/>
                  </a:lnTo>
                  <a:cubicBezTo>
                    <a:pt x="1472" y="4415"/>
                    <a:pt x="1243" y="4284"/>
                    <a:pt x="1014" y="4284"/>
                  </a:cubicBezTo>
                  <a:cubicBezTo>
                    <a:pt x="984" y="4280"/>
                    <a:pt x="955" y="4278"/>
                    <a:pt x="925" y="4278"/>
                  </a:cubicBezTo>
                  <a:cubicBezTo>
                    <a:pt x="727" y="4278"/>
                    <a:pt x="535" y="4370"/>
                    <a:pt x="393" y="4513"/>
                  </a:cubicBezTo>
                  <a:cubicBezTo>
                    <a:pt x="33" y="4840"/>
                    <a:pt x="0" y="5363"/>
                    <a:pt x="295" y="5755"/>
                  </a:cubicBezTo>
                  <a:lnTo>
                    <a:pt x="29625" y="41167"/>
                  </a:lnTo>
                  <a:cubicBezTo>
                    <a:pt x="29756" y="41364"/>
                    <a:pt x="29985" y="41462"/>
                    <a:pt x="30214" y="41494"/>
                  </a:cubicBezTo>
                  <a:lnTo>
                    <a:pt x="30214" y="41527"/>
                  </a:lnTo>
                  <a:lnTo>
                    <a:pt x="103621" y="42508"/>
                  </a:lnTo>
                  <a:cubicBezTo>
                    <a:pt x="103829" y="42512"/>
                    <a:pt x="104026" y="42514"/>
                    <a:pt x="104213" y="42514"/>
                  </a:cubicBezTo>
                  <a:cubicBezTo>
                    <a:pt x="105732" y="42514"/>
                    <a:pt x="106514" y="42329"/>
                    <a:pt x="105845" y="40873"/>
                  </a:cubicBezTo>
                  <a:lnTo>
                    <a:pt x="83021" y="1178"/>
                  </a:lnTo>
                  <a:lnTo>
                    <a:pt x="82923" y="1014"/>
                  </a:lnTo>
                  <a:cubicBezTo>
                    <a:pt x="82694" y="654"/>
                    <a:pt x="82269" y="425"/>
                    <a:pt x="81844" y="425"/>
                  </a:cubicBezTo>
                  <a:lnTo>
                    <a:pt x="81582" y="425"/>
                  </a:lnTo>
                  <a:lnTo>
                    <a:pt x="19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8"/>
            <p:cNvSpPr/>
            <p:nvPr/>
          </p:nvSpPr>
          <p:spPr>
            <a:xfrm>
              <a:off x="-5380850" y="3943800"/>
              <a:ext cx="63775" cy="62975"/>
            </a:xfrm>
            <a:custGeom>
              <a:avLst/>
              <a:gdLst/>
              <a:ahLst/>
              <a:cxnLst/>
              <a:rect l="l" t="t" r="r" b="b"/>
              <a:pathLst>
                <a:path w="2551" h="2519" extrusionOk="0">
                  <a:moveTo>
                    <a:pt x="1275" y="1"/>
                  </a:moveTo>
                  <a:cubicBezTo>
                    <a:pt x="589" y="1"/>
                    <a:pt x="0" y="557"/>
                    <a:pt x="0" y="1243"/>
                  </a:cubicBezTo>
                  <a:cubicBezTo>
                    <a:pt x="0" y="1930"/>
                    <a:pt x="589" y="2519"/>
                    <a:pt x="1275" y="2519"/>
                  </a:cubicBezTo>
                  <a:cubicBezTo>
                    <a:pt x="1995" y="2519"/>
                    <a:pt x="2551" y="1930"/>
                    <a:pt x="2551" y="1243"/>
                  </a:cubicBezTo>
                  <a:cubicBezTo>
                    <a:pt x="2551" y="557"/>
                    <a:pt x="1995" y="1"/>
                    <a:pt x="1275" y="1"/>
                  </a:cubicBezTo>
                  <a:close/>
                </a:path>
              </a:pathLst>
            </a:custGeom>
            <a:solidFill>
              <a:srgbClr val="000000"/>
            </a:solid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8"/>
            <p:cNvSpPr/>
            <p:nvPr/>
          </p:nvSpPr>
          <p:spPr>
            <a:xfrm>
              <a:off x="-2394874" y="3943800"/>
              <a:ext cx="62950" cy="62975"/>
            </a:xfrm>
            <a:custGeom>
              <a:avLst/>
              <a:gdLst/>
              <a:ahLst/>
              <a:cxnLst/>
              <a:rect l="l" t="t" r="r" b="b"/>
              <a:pathLst>
                <a:path w="2518" h="2519" extrusionOk="0">
                  <a:moveTo>
                    <a:pt x="1243" y="1"/>
                  </a:moveTo>
                  <a:cubicBezTo>
                    <a:pt x="556" y="1"/>
                    <a:pt x="0" y="557"/>
                    <a:pt x="0" y="1243"/>
                  </a:cubicBezTo>
                  <a:cubicBezTo>
                    <a:pt x="0" y="1930"/>
                    <a:pt x="556" y="2519"/>
                    <a:pt x="1243" y="2519"/>
                  </a:cubicBezTo>
                  <a:cubicBezTo>
                    <a:pt x="1962" y="2519"/>
                    <a:pt x="2518" y="1930"/>
                    <a:pt x="2518" y="1243"/>
                  </a:cubicBezTo>
                  <a:cubicBezTo>
                    <a:pt x="2518" y="557"/>
                    <a:pt x="1962" y="1"/>
                    <a:pt x="1243" y="1"/>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8"/>
            <p:cNvSpPr/>
            <p:nvPr/>
          </p:nvSpPr>
          <p:spPr>
            <a:xfrm>
              <a:off x="-4396650" y="3806375"/>
              <a:ext cx="488875" cy="417950"/>
            </a:xfrm>
            <a:custGeom>
              <a:avLst/>
              <a:gdLst/>
              <a:ahLst/>
              <a:cxnLst/>
              <a:rect l="l" t="t" r="r" b="b"/>
              <a:pathLst>
                <a:path w="19555" h="16718" extrusionOk="0">
                  <a:moveTo>
                    <a:pt x="7227" y="2130"/>
                  </a:moveTo>
                  <a:lnTo>
                    <a:pt x="7521" y="6544"/>
                  </a:lnTo>
                  <a:lnTo>
                    <a:pt x="4644" y="3274"/>
                  </a:lnTo>
                  <a:cubicBezTo>
                    <a:pt x="5396" y="2718"/>
                    <a:pt x="6279" y="2326"/>
                    <a:pt x="7227" y="2130"/>
                  </a:cubicBezTo>
                  <a:close/>
                  <a:moveTo>
                    <a:pt x="9287" y="2097"/>
                  </a:moveTo>
                  <a:cubicBezTo>
                    <a:pt x="10235" y="2195"/>
                    <a:pt x="11118" y="2555"/>
                    <a:pt x="11936" y="3078"/>
                  </a:cubicBezTo>
                  <a:lnTo>
                    <a:pt x="8993" y="6708"/>
                  </a:lnTo>
                  <a:lnTo>
                    <a:pt x="9287" y="2097"/>
                  </a:lnTo>
                  <a:close/>
                  <a:moveTo>
                    <a:pt x="13440" y="4484"/>
                  </a:moveTo>
                  <a:cubicBezTo>
                    <a:pt x="13996" y="5204"/>
                    <a:pt x="14388" y="6086"/>
                    <a:pt x="14584" y="7035"/>
                  </a:cubicBezTo>
                  <a:lnTo>
                    <a:pt x="9745" y="7362"/>
                  </a:lnTo>
                  <a:lnTo>
                    <a:pt x="13440" y="4484"/>
                  </a:lnTo>
                  <a:close/>
                  <a:moveTo>
                    <a:pt x="3205" y="4778"/>
                  </a:moveTo>
                  <a:lnTo>
                    <a:pt x="6639" y="7656"/>
                  </a:lnTo>
                  <a:lnTo>
                    <a:pt x="2192" y="7362"/>
                  </a:lnTo>
                  <a:cubicBezTo>
                    <a:pt x="2322" y="6446"/>
                    <a:pt x="2682" y="5531"/>
                    <a:pt x="3205" y="4778"/>
                  </a:cubicBezTo>
                  <a:close/>
                  <a:moveTo>
                    <a:pt x="9745" y="8702"/>
                  </a:moveTo>
                  <a:lnTo>
                    <a:pt x="14650" y="9062"/>
                  </a:lnTo>
                  <a:cubicBezTo>
                    <a:pt x="14519" y="9977"/>
                    <a:pt x="14192" y="10893"/>
                    <a:pt x="13636" y="11645"/>
                  </a:cubicBezTo>
                  <a:lnTo>
                    <a:pt x="9745" y="8702"/>
                  </a:lnTo>
                  <a:close/>
                  <a:moveTo>
                    <a:pt x="6671" y="9095"/>
                  </a:moveTo>
                  <a:lnTo>
                    <a:pt x="3434" y="11939"/>
                  </a:lnTo>
                  <a:cubicBezTo>
                    <a:pt x="2846" y="11220"/>
                    <a:pt x="2453" y="10337"/>
                    <a:pt x="2257" y="9422"/>
                  </a:cubicBezTo>
                  <a:lnTo>
                    <a:pt x="6671" y="9095"/>
                  </a:lnTo>
                  <a:close/>
                  <a:moveTo>
                    <a:pt x="8993" y="9585"/>
                  </a:moveTo>
                  <a:lnTo>
                    <a:pt x="12230" y="13149"/>
                  </a:lnTo>
                  <a:cubicBezTo>
                    <a:pt x="11445" y="13705"/>
                    <a:pt x="10562" y="14097"/>
                    <a:pt x="9647" y="14294"/>
                  </a:cubicBezTo>
                  <a:lnTo>
                    <a:pt x="8993" y="9585"/>
                  </a:lnTo>
                  <a:close/>
                  <a:moveTo>
                    <a:pt x="7816" y="9912"/>
                  </a:moveTo>
                  <a:lnTo>
                    <a:pt x="7587" y="14326"/>
                  </a:lnTo>
                  <a:cubicBezTo>
                    <a:pt x="6639" y="14228"/>
                    <a:pt x="5723" y="13869"/>
                    <a:pt x="4938" y="13345"/>
                  </a:cubicBezTo>
                  <a:lnTo>
                    <a:pt x="7816" y="9912"/>
                  </a:lnTo>
                  <a:close/>
                  <a:moveTo>
                    <a:pt x="8487" y="0"/>
                  </a:moveTo>
                  <a:cubicBezTo>
                    <a:pt x="8395" y="0"/>
                    <a:pt x="8302" y="2"/>
                    <a:pt x="8208" y="5"/>
                  </a:cubicBezTo>
                  <a:cubicBezTo>
                    <a:pt x="3630" y="103"/>
                    <a:pt x="1" y="3863"/>
                    <a:pt x="66" y="8441"/>
                  </a:cubicBezTo>
                  <a:cubicBezTo>
                    <a:pt x="132" y="13449"/>
                    <a:pt x="4235" y="16717"/>
                    <a:pt x="8492" y="16717"/>
                  </a:cubicBezTo>
                  <a:cubicBezTo>
                    <a:pt x="10599" y="16717"/>
                    <a:pt x="12743" y="15916"/>
                    <a:pt x="14453" y="14130"/>
                  </a:cubicBezTo>
                  <a:cubicBezTo>
                    <a:pt x="19555" y="8803"/>
                    <a:pt x="15761" y="0"/>
                    <a:pt x="8487" y="0"/>
                  </a:cubicBezTo>
                  <a:close/>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8"/>
            <p:cNvSpPr/>
            <p:nvPr/>
          </p:nvSpPr>
          <p:spPr>
            <a:xfrm>
              <a:off x="-3498250" y="3806375"/>
              <a:ext cx="489675" cy="417950"/>
            </a:xfrm>
            <a:custGeom>
              <a:avLst/>
              <a:gdLst/>
              <a:ahLst/>
              <a:cxnLst/>
              <a:rect l="l" t="t" r="r" b="b"/>
              <a:pathLst>
                <a:path w="19587" h="16718" extrusionOk="0">
                  <a:moveTo>
                    <a:pt x="7259" y="2130"/>
                  </a:moveTo>
                  <a:lnTo>
                    <a:pt x="7521" y="6544"/>
                  </a:lnTo>
                  <a:lnTo>
                    <a:pt x="7521" y="6544"/>
                  </a:lnTo>
                  <a:lnTo>
                    <a:pt x="4643" y="3274"/>
                  </a:lnTo>
                  <a:cubicBezTo>
                    <a:pt x="5428" y="2718"/>
                    <a:pt x="6311" y="2326"/>
                    <a:pt x="7259" y="2130"/>
                  </a:cubicBezTo>
                  <a:close/>
                  <a:moveTo>
                    <a:pt x="9287" y="2097"/>
                  </a:moveTo>
                  <a:cubicBezTo>
                    <a:pt x="10235" y="2195"/>
                    <a:pt x="11150" y="2555"/>
                    <a:pt x="11935" y="3078"/>
                  </a:cubicBezTo>
                  <a:lnTo>
                    <a:pt x="8992" y="6708"/>
                  </a:lnTo>
                  <a:lnTo>
                    <a:pt x="9287" y="2097"/>
                  </a:lnTo>
                  <a:close/>
                  <a:moveTo>
                    <a:pt x="13439" y="4484"/>
                  </a:moveTo>
                  <a:cubicBezTo>
                    <a:pt x="14028" y="5204"/>
                    <a:pt x="14420" y="6086"/>
                    <a:pt x="14616" y="7035"/>
                  </a:cubicBezTo>
                  <a:lnTo>
                    <a:pt x="9777" y="7362"/>
                  </a:lnTo>
                  <a:lnTo>
                    <a:pt x="13439" y="4484"/>
                  </a:lnTo>
                  <a:close/>
                  <a:moveTo>
                    <a:pt x="3237" y="4778"/>
                  </a:moveTo>
                  <a:lnTo>
                    <a:pt x="6671" y="7656"/>
                  </a:lnTo>
                  <a:lnTo>
                    <a:pt x="2224" y="7362"/>
                  </a:lnTo>
                  <a:cubicBezTo>
                    <a:pt x="2354" y="6446"/>
                    <a:pt x="2681" y="5531"/>
                    <a:pt x="3237" y="4778"/>
                  </a:cubicBezTo>
                  <a:close/>
                  <a:moveTo>
                    <a:pt x="9777" y="8702"/>
                  </a:moveTo>
                  <a:lnTo>
                    <a:pt x="14682" y="9062"/>
                  </a:lnTo>
                  <a:cubicBezTo>
                    <a:pt x="14551" y="9977"/>
                    <a:pt x="14191" y="10893"/>
                    <a:pt x="13668" y="11645"/>
                  </a:cubicBezTo>
                  <a:lnTo>
                    <a:pt x="9777" y="8702"/>
                  </a:lnTo>
                  <a:close/>
                  <a:moveTo>
                    <a:pt x="6671" y="9095"/>
                  </a:moveTo>
                  <a:lnTo>
                    <a:pt x="3434" y="11939"/>
                  </a:lnTo>
                  <a:cubicBezTo>
                    <a:pt x="2878" y="11220"/>
                    <a:pt x="2453" y="10337"/>
                    <a:pt x="2289" y="9422"/>
                  </a:cubicBezTo>
                  <a:lnTo>
                    <a:pt x="6671" y="9095"/>
                  </a:lnTo>
                  <a:close/>
                  <a:moveTo>
                    <a:pt x="8992" y="9585"/>
                  </a:moveTo>
                  <a:lnTo>
                    <a:pt x="12229" y="13149"/>
                  </a:lnTo>
                  <a:cubicBezTo>
                    <a:pt x="11477" y="13705"/>
                    <a:pt x="10594" y="14097"/>
                    <a:pt x="9646" y="14294"/>
                  </a:cubicBezTo>
                  <a:lnTo>
                    <a:pt x="8992" y="9585"/>
                  </a:lnTo>
                  <a:close/>
                  <a:moveTo>
                    <a:pt x="7848" y="9912"/>
                  </a:moveTo>
                  <a:lnTo>
                    <a:pt x="7586" y="14326"/>
                  </a:lnTo>
                  <a:cubicBezTo>
                    <a:pt x="6638" y="14228"/>
                    <a:pt x="5722" y="13869"/>
                    <a:pt x="4938" y="13345"/>
                  </a:cubicBezTo>
                  <a:lnTo>
                    <a:pt x="7848" y="9912"/>
                  </a:lnTo>
                  <a:close/>
                  <a:moveTo>
                    <a:pt x="8487" y="0"/>
                  </a:moveTo>
                  <a:cubicBezTo>
                    <a:pt x="8394" y="0"/>
                    <a:pt x="8301" y="2"/>
                    <a:pt x="8207" y="5"/>
                  </a:cubicBezTo>
                  <a:cubicBezTo>
                    <a:pt x="3630" y="103"/>
                    <a:pt x="0" y="3863"/>
                    <a:pt x="98" y="8441"/>
                  </a:cubicBezTo>
                  <a:cubicBezTo>
                    <a:pt x="164" y="13449"/>
                    <a:pt x="4253" y="16717"/>
                    <a:pt x="8500" y="16717"/>
                  </a:cubicBezTo>
                  <a:cubicBezTo>
                    <a:pt x="10602" y="16717"/>
                    <a:pt x="12742" y="15916"/>
                    <a:pt x="14453" y="14130"/>
                  </a:cubicBezTo>
                  <a:cubicBezTo>
                    <a:pt x="19587" y="8803"/>
                    <a:pt x="15761" y="0"/>
                    <a:pt x="8487" y="0"/>
                  </a:cubicBezTo>
                  <a:close/>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8"/>
            <p:cNvSpPr/>
            <p:nvPr/>
          </p:nvSpPr>
          <p:spPr>
            <a:xfrm>
              <a:off x="-3457375" y="4141625"/>
              <a:ext cx="485575" cy="408750"/>
            </a:xfrm>
            <a:custGeom>
              <a:avLst/>
              <a:gdLst/>
              <a:ahLst/>
              <a:cxnLst/>
              <a:rect l="l" t="t" r="r" b="b"/>
              <a:pathLst>
                <a:path w="19423" h="16350" extrusionOk="0">
                  <a:moveTo>
                    <a:pt x="17690" y="1"/>
                  </a:moveTo>
                  <a:lnTo>
                    <a:pt x="0" y="14126"/>
                  </a:lnTo>
                  <a:lnTo>
                    <a:pt x="1733" y="16350"/>
                  </a:lnTo>
                  <a:lnTo>
                    <a:pt x="19423" y="2224"/>
                  </a:lnTo>
                  <a:lnTo>
                    <a:pt x="17690" y="1"/>
                  </a:ln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8"/>
            <p:cNvSpPr/>
            <p:nvPr/>
          </p:nvSpPr>
          <p:spPr>
            <a:xfrm>
              <a:off x="-3317600" y="2815925"/>
              <a:ext cx="748400" cy="224725"/>
            </a:xfrm>
            <a:custGeom>
              <a:avLst/>
              <a:gdLst/>
              <a:ahLst/>
              <a:cxnLst/>
              <a:rect l="l" t="t" r="r" b="b"/>
              <a:pathLst>
                <a:path w="29936" h="8989" extrusionOk="0">
                  <a:moveTo>
                    <a:pt x="23734" y="1"/>
                  </a:moveTo>
                  <a:cubicBezTo>
                    <a:pt x="23032" y="1"/>
                    <a:pt x="22209" y="100"/>
                    <a:pt x="21254" y="319"/>
                  </a:cubicBezTo>
                  <a:cubicBezTo>
                    <a:pt x="14673" y="1843"/>
                    <a:pt x="7127" y="2089"/>
                    <a:pt x="3245" y="2089"/>
                  </a:cubicBezTo>
                  <a:cubicBezTo>
                    <a:pt x="2961" y="2089"/>
                    <a:pt x="2696" y="2087"/>
                    <a:pt x="2453" y="2085"/>
                  </a:cubicBezTo>
                  <a:cubicBezTo>
                    <a:pt x="851" y="2085"/>
                    <a:pt x="1" y="4014"/>
                    <a:pt x="1145" y="5093"/>
                  </a:cubicBezTo>
                  <a:cubicBezTo>
                    <a:pt x="3655" y="7504"/>
                    <a:pt x="7543" y="8989"/>
                    <a:pt x="13757" y="8989"/>
                  </a:cubicBezTo>
                  <a:cubicBezTo>
                    <a:pt x="15720" y="8989"/>
                    <a:pt x="17915" y="8840"/>
                    <a:pt x="20372" y="8527"/>
                  </a:cubicBezTo>
                  <a:cubicBezTo>
                    <a:pt x="26657" y="7733"/>
                    <a:pt x="29935" y="1"/>
                    <a:pt x="23734" y="1"/>
                  </a:cubicBezTo>
                  <a:close/>
                </a:path>
              </a:pathLst>
            </a:custGeom>
            <a:solidFill>
              <a:schemeClr val="lt2"/>
            </a:solidFill>
            <a:ln w="7350" cap="flat" cmpd="sng">
              <a:solidFill>
                <a:schemeClr val="l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8"/>
            <p:cNvSpPr/>
            <p:nvPr/>
          </p:nvSpPr>
          <p:spPr>
            <a:xfrm>
              <a:off x="-3940500" y="1748950"/>
              <a:ext cx="781500" cy="844450"/>
            </a:xfrm>
            <a:custGeom>
              <a:avLst/>
              <a:gdLst/>
              <a:ahLst/>
              <a:cxnLst/>
              <a:rect l="l" t="t" r="r" b="b"/>
              <a:pathLst>
                <a:path w="31260" h="33778" extrusionOk="0">
                  <a:moveTo>
                    <a:pt x="22268" y="0"/>
                  </a:moveTo>
                  <a:cubicBezTo>
                    <a:pt x="22268" y="0"/>
                    <a:pt x="16153" y="15859"/>
                    <a:pt x="5886" y="23804"/>
                  </a:cubicBezTo>
                  <a:cubicBezTo>
                    <a:pt x="5886" y="23804"/>
                    <a:pt x="1603" y="27434"/>
                    <a:pt x="0" y="29919"/>
                  </a:cubicBezTo>
                  <a:lnTo>
                    <a:pt x="99" y="29952"/>
                  </a:lnTo>
                  <a:lnTo>
                    <a:pt x="8339" y="33777"/>
                  </a:lnTo>
                  <a:cubicBezTo>
                    <a:pt x="9352" y="32208"/>
                    <a:pt x="10072" y="30508"/>
                    <a:pt x="10529" y="28709"/>
                  </a:cubicBezTo>
                  <a:cubicBezTo>
                    <a:pt x="10529" y="28709"/>
                    <a:pt x="27532" y="16774"/>
                    <a:pt x="31260" y="2583"/>
                  </a:cubicBezTo>
                  <a:lnTo>
                    <a:pt x="222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8"/>
            <p:cNvSpPr/>
            <p:nvPr/>
          </p:nvSpPr>
          <p:spPr>
            <a:xfrm>
              <a:off x="-3940500" y="1748950"/>
              <a:ext cx="781500" cy="844450"/>
            </a:xfrm>
            <a:custGeom>
              <a:avLst/>
              <a:gdLst/>
              <a:ahLst/>
              <a:cxnLst/>
              <a:rect l="l" t="t" r="r" b="b"/>
              <a:pathLst>
                <a:path w="31260" h="33778" fill="none" extrusionOk="0">
                  <a:moveTo>
                    <a:pt x="0" y="29919"/>
                  </a:moveTo>
                  <a:cubicBezTo>
                    <a:pt x="1603" y="27434"/>
                    <a:pt x="5886" y="23804"/>
                    <a:pt x="5886" y="23804"/>
                  </a:cubicBezTo>
                  <a:cubicBezTo>
                    <a:pt x="16153" y="15859"/>
                    <a:pt x="22268" y="0"/>
                    <a:pt x="22268" y="0"/>
                  </a:cubicBezTo>
                  <a:lnTo>
                    <a:pt x="31260" y="2583"/>
                  </a:lnTo>
                  <a:cubicBezTo>
                    <a:pt x="27532" y="16774"/>
                    <a:pt x="10529" y="28709"/>
                    <a:pt x="10529" y="28709"/>
                  </a:cubicBezTo>
                  <a:cubicBezTo>
                    <a:pt x="10072" y="30508"/>
                    <a:pt x="9352" y="32208"/>
                    <a:pt x="8339" y="33777"/>
                  </a:cubicBezTo>
                  <a:lnTo>
                    <a:pt x="99" y="29952"/>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8"/>
            <p:cNvSpPr/>
            <p:nvPr/>
          </p:nvSpPr>
          <p:spPr>
            <a:xfrm>
              <a:off x="-3148375" y="974200"/>
              <a:ext cx="1020800" cy="984600"/>
            </a:xfrm>
            <a:custGeom>
              <a:avLst/>
              <a:gdLst/>
              <a:ahLst/>
              <a:cxnLst/>
              <a:rect l="l" t="t" r="r" b="b"/>
              <a:pathLst>
                <a:path w="40832" h="39384" extrusionOk="0">
                  <a:moveTo>
                    <a:pt x="8878" y="1"/>
                  </a:moveTo>
                  <a:cubicBezTo>
                    <a:pt x="4278" y="1"/>
                    <a:pt x="2052" y="2947"/>
                    <a:pt x="1275" y="6957"/>
                  </a:cubicBezTo>
                  <a:cubicBezTo>
                    <a:pt x="0" y="13431"/>
                    <a:pt x="2420" y="22652"/>
                    <a:pt x="4349" y="26609"/>
                  </a:cubicBezTo>
                  <a:cubicBezTo>
                    <a:pt x="6115" y="30303"/>
                    <a:pt x="8632" y="33606"/>
                    <a:pt x="11706" y="36320"/>
                  </a:cubicBezTo>
                  <a:cubicBezTo>
                    <a:pt x="14372" y="38587"/>
                    <a:pt x="16670" y="39383"/>
                    <a:pt x="18584" y="39383"/>
                  </a:cubicBezTo>
                  <a:cubicBezTo>
                    <a:pt x="23100" y="39383"/>
                    <a:pt x="25472" y="34947"/>
                    <a:pt x="25472" y="34947"/>
                  </a:cubicBezTo>
                  <a:cubicBezTo>
                    <a:pt x="27216" y="35980"/>
                    <a:pt x="28826" y="36423"/>
                    <a:pt x="30265" y="36423"/>
                  </a:cubicBezTo>
                  <a:cubicBezTo>
                    <a:pt x="38027" y="36423"/>
                    <a:pt x="40832" y="23521"/>
                    <a:pt x="33025" y="20625"/>
                  </a:cubicBezTo>
                  <a:cubicBezTo>
                    <a:pt x="30377" y="19644"/>
                    <a:pt x="27565" y="18499"/>
                    <a:pt x="25374" y="16603"/>
                  </a:cubicBezTo>
                  <a:cubicBezTo>
                    <a:pt x="23412" y="14935"/>
                    <a:pt x="22595" y="12385"/>
                    <a:pt x="21385" y="10227"/>
                  </a:cubicBezTo>
                  <a:cubicBezTo>
                    <a:pt x="18932" y="5976"/>
                    <a:pt x="15041" y="352"/>
                    <a:pt x="9613" y="25"/>
                  </a:cubicBezTo>
                  <a:cubicBezTo>
                    <a:pt x="9362" y="9"/>
                    <a:pt x="9117" y="1"/>
                    <a:pt x="8878" y="1"/>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8"/>
            <p:cNvSpPr/>
            <p:nvPr/>
          </p:nvSpPr>
          <p:spPr>
            <a:xfrm>
              <a:off x="-3322500" y="1441575"/>
              <a:ext cx="639275" cy="552625"/>
            </a:xfrm>
            <a:custGeom>
              <a:avLst/>
              <a:gdLst/>
              <a:ahLst/>
              <a:cxnLst/>
              <a:rect l="l" t="t" r="r" b="b"/>
              <a:pathLst>
                <a:path w="25571" h="22105" extrusionOk="0">
                  <a:moveTo>
                    <a:pt x="9614" y="1"/>
                  </a:moveTo>
                  <a:lnTo>
                    <a:pt x="4872" y="1374"/>
                  </a:lnTo>
                  <a:lnTo>
                    <a:pt x="6115" y="5200"/>
                  </a:lnTo>
                  <a:cubicBezTo>
                    <a:pt x="6115" y="5200"/>
                    <a:pt x="5719" y="4973"/>
                    <a:pt x="5007" y="4973"/>
                  </a:cubicBezTo>
                  <a:cubicBezTo>
                    <a:pt x="3948" y="4973"/>
                    <a:pt x="2191" y="5476"/>
                    <a:pt x="0" y="7979"/>
                  </a:cubicBezTo>
                  <a:lnTo>
                    <a:pt x="4872" y="22105"/>
                  </a:lnTo>
                  <a:lnTo>
                    <a:pt x="14747" y="16709"/>
                  </a:lnTo>
                  <a:lnTo>
                    <a:pt x="24230" y="16219"/>
                  </a:lnTo>
                  <a:cubicBezTo>
                    <a:pt x="24230" y="16219"/>
                    <a:pt x="25570" y="4448"/>
                    <a:pt x="18835" y="2061"/>
                  </a:cubicBezTo>
                  <a:cubicBezTo>
                    <a:pt x="18063" y="1799"/>
                    <a:pt x="17266" y="1666"/>
                    <a:pt x="16472" y="1666"/>
                  </a:cubicBezTo>
                  <a:cubicBezTo>
                    <a:pt x="15481" y="1666"/>
                    <a:pt x="14496" y="1872"/>
                    <a:pt x="13570" y="2290"/>
                  </a:cubicBezTo>
                  <a:cubicBezTo>
                    <a:pt x="12589" y="2715"/>
                    <a:pt x="11674" y="3336"/>
                    <a:pt x="10922" y="4088"/>
                  </a:cubicBezTo>
                  <a:lnTo>
                    <a:pt x="9614" y="1"/>
                  </a:ln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8"/>
            <p:cNvSpPr/>
            <p:nvPr/>
          </p:nvSpPr>
          <p:spPr>
            <a:xfrm>
              <a:off x="-3200700" y="1441575"/>
              <a:ext cx="129175" cy="101400"/>
            </a:xfrm>
            <a:custGeom>
              <a:avLst/>
              <a:gdLst/>
              <a:ahLst/>
              <a:cxnLst/>
              <a:rect l="l" t="t" r="r" b="b"/>
              <a:pathLst>
                <a:path w="5167" h="4056" extrusionOk="0">
                  <a:moveTo>
                    <a:pt x="4742" y="1"/>
                  </a:moveTo>
                  <a:lnTo>
                    <a:pt x="0" y="1374"/>
                  </a:lnTo>
                  <a:lnTo>
                    <a:pt x="851" y="4055"/>
                  </a:lnTo>
                  <a:lnTo>
                    <a:pt x="5167" y="1374"/>
                  </a:lnTo>
                  <a:lnTo>
                    <a:pt x="4742" y="1"/>
                  </a:lnTo>
                  <a:close/>
                </a:path>
              </a:pathLst>
            </a:custGeom>
            <a:solidFill>
              <a:srgbClr val="FFA2A1">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8"/>
            <p:cNvSpPr/>
            <p:nvPr/>
          </p:nvSpPr>
          <p:spPr>
            <a:xfrm>
              <a:off x="-3521975" y="1483925"/>
              <a:ext cx="888250" cy="924725"/>
            </a:xfrm>
            <a:custGeom>
              <a:avLst/>
              <a:gdLst/>
              <a:ahLst/>
              <a:cxnLst/>
              <a:rect l="l" t="t" r="r" b="b"/>
              <a:pathLst>
                <a:path w="35530" h="36989" extrusionOk="0">
                  <a:moveTo>
                    <a:pt x="24424" y="1"/>
                  </a:moveTo>
                  <a:cubicBezTo>
                    <a:pt x="24140" y="1"/>
                    <a:pt x="23847" y="14"/>
                    <a:pt x="23544" y="40"/>
                  </a:cubicBezTo>
                  <a:cubicBezTo>
                    <a:pt x="23544" y="40"/>
                    <a:pt x="21456" y="6247"/>
                    <a:pt x="16719" y="6247"/>
                  </a:cubicBezTo>
                  <a:cubicBezTo>
                    <a:pt x="15126" y="6247"/>
                    <a:pt x="13234" y="5545"/>
                    <a:pt x="11020" y="3669"/>
                  </a:cubicBezTo>
                  <a:cubicBezTo>
                    <a:pt x="11020" y="3669"/>
                    <a:pt x="6671" y="4585"/>
                    <a:pt x="2813" y="13544"/>
                  </a:cubicBezTo>
                  <a:lnTo>
                    <a:pt x="1" y="18841"/>
                  </a:lnTo>
                  <a:lnTo>
                    <a:pt x="9712" y="23288"/>
                  </a:lnTo>
                  <a:lnTo>
                    <a:pt x="10268" y="22111"/>
                  </a:lnTo>
                  <a:lnTo>
                    <a:pt x="12132" y="26885"/>
                  </a:lnTo>
                  <a:lnTo>
                    <a:pt x="13996" y="36989"/>
                  </a:lnTo>
                  <a:cubicBezTo>
                    <a:pt x="13996" y="36989"/>
                    <a:pt x="29527" y="34438"/>
                    <a:pt x="33811" y="31593"/>
                  </a:cubicBezTo>
                  <a:lnTo>
                    <a:pt x="31882" y="19332"/>
                  </a:lnTo>
                  <a:lnTo>
                    <a:pt x="32732" y="19430"/>
                  </a:lnTo>
                  <a:cubicBezTo>
                    <a:pt x="32732" y="19430"/>
                    <a:pt x="35530" y="1"/>
                    <a:pt x="24424" y="1"/>
                  </a:cubicBezTo>
                  <a:close/>
                </a:path>
              </a:pathLst>
            </a:custGeom>
            <a:solidFill>
              <a:schemeClr val="accent1"/>
            </a:solidFill>
            <a:ln w="7350" cap="flat" cmpd="sng">
              <a:solidFill>
                <a:schemeClr val="accen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8"/>
            <p:cNvSpPr/>
            <p:nvPr/>
          </p:nvSpPr>
          <p:spPr>
            <a:xfrm>
              <a:off x="-3316775" y="1734225"/>
              <a:ext cx="51525" cy="336000"/>
            </a:xfrm>
            <a:custGeom>
              <a:avLst/>
              <a:gdLst/>
              <a:ahLst/>
              <a:cxnLst/>
              <a:rect l="l" t="t" r="r" b="b"/>
              <a:pathLst>
                <a:path w="2061" h="13440" fill="none" extrusionOk="0">
                  <a:moveTo>
                    <a:pt x="948" y="1"/>
                  </a:moveTo>
                  <a:lnTo>
                    <a:pt x="295" y="7031"/>
                  </a:lnTo>
                  <a:cubicBezTo>
                    <a:pt x="295" y="7031"/>
                    <a:pt x="0" y="10824"/>
                    <a:pt x="2060" y="12459"/>
                  </a:cubicBezTo>
                  <a:lnTo>
                    <a:pt x="1537" y="13440"/>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8"/>
            <p:cNvSpPr/>
            <p:nvPr/>
          </p:nvSpPr>
          <p:spPr>
            <a:xfrm>
              <a:off x="-3538450" y="2707000"/>
              <a:ext cx="680275" cy="1754300"/>
            </a:xfrm>
            <a:custGeom>
              <a:avLst/>
              <a:gdLst/>
              <a:ahLst/>
              <a:cxnLst/>
              <a:rect l="l" t="t" r="r" b="b"/>
              <a:pathLst>
                <a:path w="27211" h="70172" extrusionOk="0">
                  <a:moveTo>
                    <a:pt x="14688" y="0"/>
                  </a:moveTo>
                  <a:lnTo>
                    <a:pt x="10960" y="6115"/>
                  </a:lnTo>
                  <a:cubicBezTo>
                    <a:pt x="8965" y="9025"/>
                    <a:pt x="7755" y="10954"/>
                    <a:pt x="6905" y="12295"/>
                  </a:cubicBezTo>
                  <a:cubicBezTo>
                    <a:pt x="4911" y="15434"/>
                    <a:pt x="3832" y="19096"/>
                    <a:pt x="3864" y="22824"/>
                  </a:cubicBezTo>
                  <a:cubicBezTo>
                    <a:pt x="3995" y="36753"/>
                    <a:pt x="12497" y="57059"/>
                    <a:pt x="12497" y="57059"/>
                  </a:cubicBezTo>
                  <a:cubicBezTo>
                    <a:pt x="12497" y="57059"/>
                    <a:pt x="1" y="70171"/>
                    <a:pt x="4759" y="70171"/>
                  </a:cubicBezTo>
                  <a:cubicBezTo>
                    <a:pt x="4777" y="70171"/>
                    <a:pt x="4795" y="70171"/>
                    <a:pt x="4813" y="70171"/>
                  </a:cubicBezTo>
                  <a:cubicBezTo>
                    <a:pt x="9750" y="70105"/>
                    <a:pt x="19821" y="60100"/>
                    <a:pt x="19821" y="60100"/>
                  </a:cubicBezTo>
                  <a:lnTo>
                    <a:pt x="18055" y="21810"/>
                  </a:lnTo>
                  <a:cubicBezTo>
                    <a:pt x="20050" y="19162"/>
                    <a:pt x="27211" y="11118"/>
                    <a:pt x="27211" y="11118"/>
                  </a:cubicBezTo>
                  <a:lnTo>
                    <a:pt x="14688" y="0"/>
                  </a:lnTo>
                  <a:close/>
                </a:path>
              </a:pathLst>
            </a:custGeom>
            <a:solidFill>
              <a:srgbClr val="F9E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8"/>
            <p:cNvSpPr/>
            <p:nvPr/>
          </p:nvSpPr>
          <p:spPr>
            <a:xfrm>
              <a:off x="-3540775" y="2707000"/>
              <a:ext cx="682600" cy="1756725"/>
            </a:xfrm>
            <a:custGeom>
              <a:avLst/>
              <a:gdLst/>
              <a:ahLst/>
              <a:cxnLst/>
              <a:rect l="l" t="t" r="r" b="b"/>
              <a:pathLst>
                <a:path w="27304" h="70269" fill="none" extrusionOk="0">
                  <a:moveTo>
                    <a:pt x="27304" y="11118"/>
                  </a:moveTo>
                  <a:lnTo>
                    <a:pt x="14781" y="0"/>
                  </a:lnTo>
                  <a:lnTo>
                    <a:pt x="11053" y="6115"/>
                  </a:lnTo>
                  <a:cubicBezTo>
                    <a:pt x="9058" y="9025"/>
                    <a:pt x="7848" y="10954"/>
                    <a:pt x="6998" y="12295"/>
                  </a:cubicBezTo>
                  <a:cubicBezTo>
                    <a:pt x="5004" y="15434"/>
                    <a:pt x="3925" y="19096"/>
                    <a:pt x="3957" y="22824"/>
                  </a:cubicBezTo>
                  <a:cubicBezTo>
                    <a:pt x="4088" y="36753"/>
                    <a:pt x="12590" y="57059"/>
                    <a:pt x="12590" y="57059"/>
                  </a:cubicBezTo>
                  <a:cubicBezTo>
                    <a:pt x="12590" y="57059"/>
                    <a:pt x="1" y="70269"/>
                    <a:pt x="4906" y="70171"/>
                  </a:cubicBezTo>
                  <a:cubicBezTo>
                    <a:pt x="9843" y="70105"/>
                    <a:pt x="19914" y="60100"/>
                    <a:pt x="19914" y="60100"/>
                  </a:cubicBezTo>
                  <a:lnTo>
                    <a:pt x="18148" y="21810"/>
                  </a:lnTo>
                  <a:cubicBezTo>
                    <a:pt x="20143" y="19162"/>
                    <a:pt x="27304" y="11118"/>
                    <a:pt x="27304" y="11118"/>
                  </a:cubicBez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8"/>
            <p:cNvSpPr/>
            <p:nvPr/>
          </p:nvSpPr>
          <p:spPr>
            <a:xfrm>
              <a:off x="-3538450" y="4068875"/>
              <a:ext cx="495550" cy="393250"/>
            </a:xfrm>
            <a:custGeom>
              <a:avLst/>
              <a:gdLst/>
              <a:ahLst/>
              <a:cxnLst/>
              <a:rect l="l" t="t" r="r" b="b"/>
              <a:pathLst>
                <a:path w="19822" h="15730" extrusionOk="0">
                  <a:moveTo>
                    <a:pt x="19560" y="1"/>
                  </a:moveTo>
                  <a:cubicBezTo>
                    <a:pt x="18415" y="720"/>
                    <a:pt x="17205" y="1309"/>
                    <a:pt x="15963" y="1766"/>
                  </a:cubicBezTo>
                  <a:cubicBezTo>
                    <a:pt x="15075" y="2087"/>
                    <a:pt x="14151" y="2240"/>
                    <a:pt x="13231" y="2240"/>
                  </a:cubicBezTo>
                  <a:cubicBezTo>
                    <a:pt x="12931" y="2240"/>
                    <a:pt x="12631" y="2224"/>
                    <a:pt x="12333" y="2191"/>
                  </a:cubicBezTo>
                  <a:lnTo>
                    <a:pt x="12333" y="2191"/>
                  </a:lnTo>
                  <a:lnTo>
                    <a:pt x="12497" y="2584"/>
                  </a:lnTo>
                  <a:cubicBezTo>
                    <a:pt x="12497" y="2584"/>
                    <a:pt x="1" y="15729"/>
                    <a:pt x="4759" y="15729"/>
                  </a:cubicBezTo>
                  <a:cubicBezTo>
                    <a:pt x="4777" y="15729"/>
                    <a:pt x="4795" y="15729"/>
                    <a:pt x="4813" y="15728"/>
                  </a:cubicBezTo>
                  <a:cubicBezTo>
                    <a:pt x="9750" y="15630"/>
                    <a:pt x="19821" y="5625"/>
                    <a:pt x="19821" y="5625"/>
                  </a:cubicBezTo>
                  <a:lnTo>
                    <a:pt x="19560" y="1"/>
                  </a:lnTo>
                  <a:close/>
                </a:path>
              </a:pathLst>
            </a:custGeom>
            <a:solidFill>
              <a:schemeClr val="lt2"/>
            </a:solidFill>
            <a:ln w="7350" cap="flat" cmpd="sng">
              <a:solidFill>
                <a:schemeClr val="l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8"/>
            <p:cNvSpPr/>
            <p:nvPr/>
          </p:nvSpPr>
          <p:spPr>
            <a:xfrm>
              <a:off x="-3445950" y="4184950"/>
              <a:ext cx="403050" cy="277150"/>
            </a:xfrm>
            <a:custGeom>
              <a:avLst/>
              <a:gdLst/>
              <a:ahLst/>
              <a:cxnLst/>
              <a:rect l="l" t="t" r="r" b="b"/>
              <a:pathLst>
                <a:path w="16122" h="11086" extrusionOk="0">
                  <a:moveTo>
                    <a:pt x="16056" y="1"/>
                  </a:moveTo>
                  <a:lnTo>
                    <a:pt x="15729" y="360"/>
                  </a:lnTo>
                  <a:cubicBezTo>
                    <a:pt x="15107" y="982"/>
                    <a:pt x="14486" y="1603"/>
                    <a:pt x="13832" y="2224"/>
                  </a:cubicBezTo>
                  <a:cubicBezTo>
                    <a:pt x="11674" y="4284"/>
                    <a:pt x="9320" y="6148"/>
                    <a:pt x="6802" y="7783"/>
                  </a:cubicBezTo>
                  <a:cubicBezTo>
                    <a:pt x="5658" y="8568"/>
                    <a:pt x="4448" y="9222"/>
                    <a:pt x="3140" y="9745"/>
                  </a:cubicBezTo>
                  <a:cubicBezTo>
                    <a:pt x="2159" y="10203"/>
                    <a:pt x="1080" y="10399"/>
                    <a:pt x="1" y="10399"/>
                  </a:cubicBezTo>
                  <a:cubicBezTo>
                    <a:pt x="99" y="10824"/>
                    <a:pt x="426" y="11085"/>
                    <a:pt x="1113" y="11085"/>
                  </a:cubicBezTo>
                  <a:cubicBezTo>
                    <a:pt x="6017" y="10987"/>
                    <a:pt x="16121" y="982"/>
                    <a:pt x="16121" y="982"/>
                  </a:cubicBezTo>
                  <a:lnTo>
                    <a:pt x="16056" y="1"/>
                  </a:lnTo>
                  <a:close/>
                </a:path>
              </a:pathLst>
            </a:custGeom>
            <a:solidFill>
              <a:schemeClr val="accent3"/>
            </a:solidFill>
            <a:ln w="7350" cap="flat" cmpd="sng">
              <a:solidFill>
                <a:schemeClr val="accent3"/>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8"/>
            <p:cNvSpPr/>
            <p:nvPr/>
          </p:nvSpPr>
          <p:spPr>
            <a:xfrm>
              <a:off x="-3052750" y="2521425"/>
              <a:ext cx="25" cy="25"/>
            </a:xfrm>
            <a:custGeom>
              <a:avLst/>
              <a:gdLst/>
              <a:ahLst/>
              <a:cxnLst/>
              <a:rect l="l" t="t" r="r" b="b"/>
              <a:pathLst>
                <a:path w="1" h="1" fill="none" extrusionOk="0">
                  <a:moveTo>
                    <a:pt x="1" y="1"/>
                  </a:moveTo>
                  <a:close/>
                </a:path>
              </a:pathLst>
            </a:custGeom>
            <a:noFill/>
            <a:ln w="7350" cap="flat" cmpd="sng">
              <a:solidFill>
                <a:srgbClr val="FFFFFF"/>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8"/>
            <p:cNvSpPr/>
            <p:nvPr/>
          </p:nvSpPr>
          <p:spPr>
            <a:xfrm>
              <a:off x="-3414050" y="2273750"/>
              <a:ext cx="979325" cy="821575"/>
            </a:xfrm>
            <a:custGeom>
              <a:avLst/>
              <a:gdLst/>
              <a:ahLst/>
              <a:cxnLst/>
              <a:rect l="l" t="t" r="r" b="b"/>
              <a:pathLst>
                <a:path w="39173" h="32863" extrusionOk="0">
                  <a:moveTo>
                    <a:pt x="29494" y="0"/>
                  </a:moveTo>
                  <a:lnTo>
                    <a:pt x="9646" y="5396"/>
                  </a:lnTo>
                  <a:lnTo>
                    <a:pt x="9483" y="7979"/>
                  </a:lnTo>
                  <a:cubicBezTo>
                    <a:pt x="6278" y="8142"/>
                    <a:pt x="3106" y="8600"/>
                    <a:pt x="0" y="9385"/>
                  </a:cubicBezTo>
                  <a:lnTo>
                    <a:pt x="818" y="23772"/>
                  </a:lnTo>
                  <a:cubicBezTo>
                    <a:pt x="2354" y="23935"/>
                    <a:pt x="3859" y="24164"/>
                    <a:pt x="5363" y="24524"/>
                  </a:cubicBezTo>
                  <a:lnTo>
                    <a:pt x="6442" y="22758"/>
                  </a:lnTo>
                  <a:lnTo>
                    <a:pt x="18605" y="32862"/>
                  </a:lnTo>
                  <a:cubicBezTo>
                    <a:pt x="39173" y="15074"/>
                    <a:pt x="30311" y="4317"/>
                    <a:pt x="30311" y="4317"/>
                  </a:cubicBezTo>
                  <a:lnTo>
                    <a:pt x="29494" y="0"/>
                  </a:ln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8"/>
            <p:cNvSpPr/>
            <p:nvPr/>
          </p:nvSpPr>
          <p:spPr>
            <a:xfrm>
              <a:off x="-3011050" y="2289275"/>
              <a:ext cx="402200" cy="754550"/>
            </a:xfrm>
            <a:custGeom>
              <a:avLst/>
              <a:gdLst/>
              <a:ahLst/>
              <a:cxnLst/>
              <a:rect l="l" t="t" r="r" b="b"/>
              <a:pathLst>
                <a:path w="16088" h="30182" fill="none" extrusionOk="0">
                  <a:moveTo>
                    <a:pt x="11052" y="1"/>
                  </a:moveTo>
                  <a:lnTo>
                    <a:pt x="11870" y="4971"/>
                  </a:lnTo>
                  <a:cubicBezTo>
                    <a:pt x="11870" y="4971"/>
                    <a:pt x="16088" y="15075"/>
                    <a:pt x="0" y="30181"/>
                  </a:cubicBezTo>
                </a:path>
              </a:pathLst>
            </a:custGeom>
            <a:noFill/>
            <a:ln w="7350" cap="flat" cmpd="sng">
              <a:solidFill>
                <a:schemeClr val="l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8"/>
            <p:cNvSpPr/>
            <p:nvPr/>
          </p:nvSpPr>
          <p:spPr>
            <a:xfrm>
              <a:off x="-3173725" y="2273750"/>
              <a:ext cx="506025" cy="159425"/>
            </a:xfrm>
            <a:custGeom>
              <a:avLst/>
              <a:gdLst/>
              <a:ahLst/>
              <a:cxnLst/>
              <a:rect l="l" t="t" r="r" b="b"/>
              <a:pathLst>
                <a:path w="20241" h="6377" extrusionOk="0">
                  <a:moveTo>
                    <a:pt x="19881" y="0"/>
                  </a:moveTo>
                  <a:lnTo>
                    <a:pt x="66" y="5396"/>
                  </a:lnTo>
                  <a:lnTo>
                    <a:pt x="0" y="6377"/>
                  </a:lnTo>
                  <a:cubicBezTo>
                    <a:pt x="1537" y="6311"/>
                    <a:pt x="3107" y="6148"/>
                    <a:pt x="4644" y="5886"/>
                  </a:cubicBezTo>
                  <a:cubicBezTo>
                    <a:pt x="6246" y="5624"/>
                    <a:pt x="7815" y="5232"/>
                    <a:pt x="9385" y="4872"/>
                  </a:cubicBezTo>
                  <a:cubicBezTo>
                    <a:pt x="10889" y="4513"/>
                    <a:pt x="12360" y="4153"/>
                    <a:pt x="13832" y="3728"/>
                  </a:cubicBezTo>
                  <a:cubicBezTo>
                    <a:pt x="15990" y="3074"/>
                    <a:pt x="17756" y="2780"/>
                    <a:pt x="20241" y="1930"/>
                  </a:cubicBezTo>
                  <a:lnTo>
                    <a:pt x="19881" y="0"/>
                  </a:lnTo>
                  <a:close/>
                </a:path>
              </a:pathLst>
            </a:custGeom>
            <a:solidFill>
              <a:schemeClr val="accent3"/>
            </a:solidFill>
            <a:ln w="7350" cap="flat" cmpd="sng">
              <a:solidFill>
                <a:schemeClr val="accent3"/>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8"/>
            <p:cNvSpPr/>
            <p:nvPr/>
          </p:nvSpPr>
          <p:spPr>
            <a:xfrm>
              <a:off x="-3413250" y="2492000"/>
              <a:ext cx="90775" cy="385875"/>
            </a:xfrm>
            <a:custGeom>
              <a:avLst/>
              <a:gdLst/>
              <a:ahLst/>
              <a:cxnLst/>
              <a:rect l="l" t="t" r="r" b="b"/>
              <a:pathLst>
                <a:path w="3631" h="15435" extrusionOk="0">
                  <a:moveTo>
                    <a:pt x="2911" y="1"/>
                  </a:moveTo>
                  <a:cubicBezTo>
                    <a:pt x="1178" y="328"/>
                    <a:pt x="1" y="622"/>
                    <a:pt x="1" y="622"/>
                  </a:cubicBezTo>
                  <a:lnTo>
                    <a:pt x="818" y="15042"/>
                  </a:lnTo>
                  <a:cubicBezTo>
                    <a:pt x="1799" y="15107"/>
                    <a:pt x="2813" y="15271"/>
                    <a:pt x="3630" y="15434"/>
                  </a:cubicBezTo>
                  <a:cubicBezTo>
                    <a:pt x="3565" y="14715"/>
                    <a:pt x="3500" y="13996"/>
                    <a:pt x="3434" y="13276"/>
                  </a:cubicBezTo>
                  <a:cubicBezTo>
                    <a:pt x="3042" y="8862"/>
                    <a:pt x="2944" y="4448"/>
                    <a:pt x="2911" y="1"/>
                  </a:cubicBezTo>
                  <a:close/>
                </a:path>
              </a:pathLst>
            </a:custGeom>
            <a:solidFill>
              <a:schemeClr val="accent3"/>
            </a:solidFill>
            <a:ln w="7350" cap="flat" cmpd="sng">
              <a:solidFill>
                <a:schemeClr val="accent3"/>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8"/>
            <p:cNvSpPr/>
            <p:nvPr/>
          </p:nvSpPr>
          <p:spPr>
            <a:xfrm>
              <a:off x="-3251375" y="2772400"/>
              <a:ext cx="362150" cy="322925"/>
            </a:xfrm>
            <a:custGeom>
              <a:avLst/>
              <a:gdLst/>
              <a:ahLst/>
              <a:cxnLst/>
              <a:rect l="l" t="t" r="r" b="b"/>
              <a:pathLst>
                <a:path w="14486" h="12917" extrusionOk="0">
                  <a:moveTo>
                    <a:pt x="1635" y="0"/>
                  </a:moveTo>
                  <a:lnTo>
                    <a:pt x="0" y="2910"/>
                  </a:lnTo>
                  <a:lnTo>
                    <a:pt x="12098" y="12916"/>
                  </a:lnTo>
                  <a:lnTo>
                    <a:pt x="14485" y="10725"/>
                  </a:lnTo>
                  <a:lnTo>
                    <a:pt x="1635" y="0"/>
                  </a:lnTo>
                  <a:close/>
                </a:path>
              </a:pathLst>
            </a:custGeom>
            <a:solidFill>
              <a:schemeClr val="accent3"/>
            </a:solidFill>
            <a:ln w="7350" cap="flat" cmpd="sng">
              <a:solidFill>
                <a:schemeClr val="accent3"/>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8"/>
            <p:cNvSpPr/>
            <p:nvPr/>
          </p:nvSpPr>
          <p:spPr>
            <a:xfrm>
              <a:off x="-3394450" y="2545150"/>
              <a:ext cx="321300" cy="340900"/>
            </a:xfrm>
            <a:custGeom>
              <a:avLst/>
              <a:gdLst/>
              <a:ahLst/>
              <a:cxnLst/>
              <a:rect l="l" t="t" r="r" b="b"/>
              <a:pathLst>
                <a:path w="12852" h="13636" fill="none" extrusionOk="0">
                  <a:moveTo>
                    <a:pt x="12851" y="0"/>
                  </a:moveTo>
                  <a:lnTo>
                    <a:pt x="4579" y="13635"/>
                  </a:lnTo>
                  <a:cubicBezTo>
                    <a:pt x="4579" y="13635"/>
                    <a:pt x="1472" y="13047"/>
                    <a:pt x="1" y="13112"/>
                  </a:cubicBez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8"/>
            <p:cNvSpPr/>
            <p:nvPr/>
          </p:nvSpPr>
          <p:spPr>
            <a:xfrm>
              <a:off x="-2912150" y="2362850"/>
              <a:ext cx="206025" cy="210925"/>
            </a:xfrm>
            <a:custGeom>
              <a:avLst/>
              <a:gdLst/>
              <a:ahLst/>
              <a:cxnLst/>
              <a:rect l="l" t="t" r="r" b="b"/>
              <a:pathLst>
                <a:path w="8241" h="8437" fill="none" extrusionOk="0">
                  <a:moveTo>
                    <a:pt x="589" y="1"/>
                  </a:moveTo>
                  <a:cubicBezTo>
                    <a:pt x="589" y="1"/>
                    <a:pt x="1" y="8437"/>
                    <a:pt x="8241" y="7685"/>
                  </a:cubicBezTo>
                </a:path>
              </a:pathLst>
            </a:custGeom>
            <a:noFill/>
            <a:ln w="7350" cap="flat" cmpd="sng">
              <a:solidFill>
                <a:schemeClr val="lt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8"/>
            <p:cNvSpPr/>
            <p:nvPr/>
          </p:nvSpPr>
          <p:spPr>
            <a:xfrm>
              <a:off x="-4100725" y="2497700"/>
              <a:ext cx="954825" cy="436150"/>
            </a:xfrm>
            <a:custGeom>
              <a:avLst/>
              <a:gdLst/>
              <a:ahLst/>
              <a:cxnLst/>
              <a:rect l="l" t="t" r="r" b="b"/>
              <a:pathLst>
                <a:path w="38193" h="17446" extrusionOk="0">
                  <a:moveTo>
                    <a:pt x="6894" y="2252"/>
                  </a:moveTo>
                  <a:cubicBezTo>
                    <a:pt x="7334" y="2252"/>
                    <a:pt x="7935" y="2460"/>
                    <a:pt x="8927" y="2945"/>
                  </a:cubicBezTo>
                  <a:cubicBezTo>
                    <a:pt x="10039" y="3500"/>
                    <a:pt x="10529" y="3860"/>
                    <a:pt x="11249" y="4285"/>
                  </a:cubicBezTo>
                  <a:cubicBezTo>
                    <a:pt x="11403" y="4362"/>
                    <a:pt x="12932" y="5185"/>
                    <a:pt x="14500" y="6031"/>
                  </a:cubicBezTo>
                  <a:lnTo>
                    <a:pt x="14500" y="6031"/>
                  </a:lnTo>
                  <a:cubicBezTo>
                    <a:pt x="12781" y="10149"/>
                    <a:pt x="10725" y="15539"/>
                    <a:pt x="9518" y="15539"/>
                  </a:cubicBezTo>
                  <a:cubicBezTo>
                    <a:pt x="9495" y="15539"/>
                    <a:pt x="9473" y="15537"/>
                    <a:pt x="9450" y="15533"/>
                  </a:cubicBezTo>
                  <a:lnTo>
                    <a:pt x="2845" y="13898"/>
                  </a:lnTo>
                  <a:cubicBezTo>
                    <a:pt x="2388" y="13768"/>
                    <a:pt x="2093" y="13244"/>
                    <a:pt x="2257" y="12787"/>
                  </a:cubicBezTo>
                  <a:cubicBezTo>
                    <a:pt x="3042" y="9550"/>
                    <a:pt x="4153" y="6411"/>
                    <a:pt x="5527" y="3402"/>
                  </a:cubicBezTo>
                  <a:cubicBezTo>
                    <a:pt x="5690" y="2945"/>
                    <a:pt x="5984" y="2585"/>
                    <a:pt x="6409" y="2356"/>
                  </a:cubicBezTo>
                  <a:cubicBezTo>
                    <a:pt x="6554" y="2289"/>
                    <a:pt x="6710" y="2252"/>
                    <a:pt x="6894" y="2252"/>
                  </a:cubicBezTo>
                  <a:close/>
                  <a:moveTo>
                    <a:pt x="6572" y="0"/>
                  </a:moveTo>
                  <a:cubicBezTo>
                    <a:pt x="6539" y="0"/>
                    <a:pt x="6507" y="1"/>
                    <a:pt x="6475" y="2"/>
                  </a:cubicBezTo>
                  <a:cubicBezTo>
                    <a:pt x="5494" y="67"/>
                    <a:pt x="4807" y="754"/>
                    <a:pt x="4382" y="1571"/>
                  </a:cubicBezTo>
                  <a:cubicBezTo>
                    <a:pt x="3794" y="2683"/>
                    <a:pt x="3303" y="3860"/>
                    <a:pt x="2911" y="5037"/>
                  </a:cubicBezTo>
                  <a:cubicBezTo>
                    <a:pt x="2061" y="7424"/>
                    <a:pt x="1309" y="9844"/>
                    <a:pt x="524" y="12231"/>
                  </a:cubicBezTo>
                  <a:cubicBezTo>
                    <a:pt x="197" y="13212"/>
                    <a:pt x="1" y="14847"/>
                    <a:pt x="1407" y="15370"/>
                  </a:cubicBezTo>
                  <a:cubicBezTo>
                    <a:pt x="3074" y="15991"/>
                    <a:pt x="7063" y="16939"/>
                    <a:pt x="9254" y="17332"/>
                  </a:cubicBezTo>
                  <a:cubicBezTo>
                    <a:pt x="9530" y="17387"/>
                    <a:pt x="9849" y="17446"/>
                    <a:pt x="10186" y="17446"/>
                  </a:cubicBezTo>
                  <a:cubicBezTo>
                    <a:pt x="10850" y="17446"/>
                    <a:pt x="11579" y="17218"/>
                    <a:pt x="12164" y="16285"/>
                  </a:cubicBezTo>
                  <a:cubicBezTo>
                    <a:pt x="12720" y="15206"/>
                    <a:pt x="13211" y="14095"/>
                    <a:pt x="13668" y="12983"/>
                  </a:cubicBezTo>
                  <a:cubicBezTo>
                    <a:pt x="14584" y="10825"/>
                    <a:pt x="16284" y="7130"/>
                    <a:pt x="16284" y="7130"/>
                  </a:cubicBezTo>
                  <a:cubicBezTo>
                    <a:pt x="16304" y="7095"/>
                    <a:pt x="16323" y="7059"/>
                    <a:pt x="16342" y="7025"/>
                  </a:cubicBezTo>
                  <a:lnTo>
                    <a:pt x="16342" y="7025"/>
                  </a:lnTo>
                  <a:cubicBezTo>
                    <a:pt x="17322" y="7554"/>
                    <a:pt x="18050" y="7947"/>
                    <a:pt x="18050" y="7947"/>
                  </a:cubicBezTo>
                  <a:cubicBezTo>
                    <a:pt x="18573" y="7947"/>
                    <a:pt x="19031" y="7653"/>
                    <a:pt x="19293" y="7228"/>
                  </a:cubicBezTo>
                  <a:cubicBezTo>
                    <a:pt x="19521" y="6803"/>
                    <a:pt x="19521" y="6247"/>
                    <a:pt x="19227" y="5789"/>
                  </a:cubicBezTo>
                  <a:cubicBezTo>
                    <a:pt x="19227" y="5789"/>
                    <a:pt x="18482" y="5431"/>
                    <a:pt x="17481" y="4949"/>
                  </a:cubicBezTo>
                  <a:lnTo>
                    <a:pt x="17481" y="4949"/>
                  </a:lnTo>
                  <a:cubicBezTo>
                    <a:pt x="18489" y="3177"/>
                    <a:pt x="19098" y="2466"/>
                    <a:pt x="20162" y="2466"/>
                  </a:cubicBezTo>
                  <a:cubicBezTo>
                    <a:pt x="20758" y="2466"/>
                    <a:pt x="21497" y="2689"/>
                    <a:pt x="22530" y="3075"/>
                  </a:cubicBezTo>
                  <a:cubicBezTo>
                    <a:pt x="27892" y="5070"/>
                    <a:pt x="36296" y="9223"/>
                    <a:pt x="36296" y="9223"/>
                  </a:cubicBezTo>
                  <a:cubicBezTo>
                    <a:pt x="36496" y="9343"/>
                    <a:pt x="36711" y="9398"/>
                    <a:pt x="36922" y="9398"/>
                  </a:cubicBezTo>
                  <a:cubicBezTo>
                    <a:pt x="37401" y="9398"/>
                    <a:pt x="37857" y="9111"/>
                    <a:pt x="38061" y="8634"/>
                  </a:cubicBezTo>
                  <a:cubicBezTo>
                    <a:pt x="38192" y="8111"/>
                    <a:pt x="37963" y="7555"/>
                    <a:pt x="37473" y="7293"/>
                  </a:cubicBezTo>
                  <a:lnTo>
                    <a:pt x="33353" y="5332"/>
                  </a:lnTo>
                  <a:cubicBezTo>
                    <a:pt x="30704" y="4122"/>
                    <a:pt x="28023" y="2912"/>
                    <a:pt x="25342" y="1833"/>
                  </a:cubicBezTo>
                  <a:cubicBezTo>
                    <a:pt x="23790" y="1212"/>
                    <a:pt x="22001" y="499"/>
                    <a:pt x="20276" y="499"/>
                  </a:cubicBezTo>
                  <a:cubicBezTo>
                    <a:pt x="19276" y="499"/>
                    <a:pt x="18296" y="739"/>
                    <a:pt x="17396" y="1375"/>
                  </a:cubicBezTo>
                  <a:cubicBezTo>
                    <a:pt x="16507" y="1992"/>
                    <a:pt x="15898" y="2963"/>
                    <a:pt x="15414" y="3951"/>
                  </a:cubicBezTo>
                  <a:lnTo>
                    <a:pt x="15414" y="3951"/>
                  </a:lnTo>
                  <a:cubicBezTo>
                    <a:pt x="13852" y="3196"/>
                    <a:pt x="12385" y="2481"/>
                    <a:pt x="12295" y="2421"/>
                  </a:cubicBezTo>
                  <a:cubicBezTo>
                    <a:pt x="11543" y="2029"/>
                    <a:pt x="10791" y="1604"/>
                    <a:pt x="10039" y="1212"/>
                  </a:cubicBezTo>
                  <a:cubicBezTo>
                    <a:pt x="8955" y="606"/>
                    <a:pt x="7810" y="0"/>
                    <a:pt x="6572" y="0"/>
                  </a:cubicBezTo>
                  <a:close/>
                </a:path>
              </a:pathLst>
            </a:custGeom>
            <a:solidFill>
              <a:schemeClr val="accent4"/>
            </a:solidFill>
            <a:ln w="7350" cap="flat" cmpd="sng">
              <a:solidFill>
                <a:schemeClr val="accent4"/>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8"/>
            <p:cNvSpPr/>
            <p:nvPr/>
          </p:nvSpPr>
          <p:spPr>
            <a:xfrm>
              <a:off x="-3683825" y="2625250"/>
              <a:ext cx="71150" cy="71150"/>
            </a:xfrm>
            <a:custGeom>
              <a:avLst/>
              <a:gdLst/>
              <a:ahLst/>
              <a:cxnLst/>
              <a:rect l="l" t="t" r="r" b="b"/>
              <a:pathLst>
                <a:path w="2846" h="2846" extrusionOk="0">
                  <a:moveTo>
                    <a:pt x="1112" y="1"/>
                  </a:moveTo>
                  <a:cubicBezTo>
                    <a:pt x="687" y="687"/>
                    <a:pt x="328" y="1374"/>
                    <a:pt x="1" y="2093"/>
                  </a:cubicBezTo>
                  <a:lnTo>
                    <a:pt x="1374" y="2845"/>
                  </a:lnTo>
                  <a:cubicBezTo>
                    <a:pt x="1897" y="2845"/>
                    <a:pt x="2355" y="2584"/>
                    <a:pt x="2617" y="2159"/>
                  </a:cubicBezTo>
                  <a:cubicBezTo>
                    <a:pt x="2845" y="1701"/>
                    <a:pt x="2845" y="1145"/>
                    <a:pt x="2584" y="720"/>
                  </a:cubicBezTo>
                  <a:lnTo>
                    <a:pt x="1112" y="1"/>
                  </a:lnTo>
                  <a:close/>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8"/>
            <p:cNvSpPr/>
            <p:nvPr/>
          </p:nvSpPr>
          <p:spPr>
            <a:xfrm>
              <a:off x="-3830950" y="2550050"/>
              <a:ext cx="107925" cy="93200"/>
            </a:xfrm>
            <a:custGeom>
              <a:avLst/>
              <a:gdLst/>
              <a:ahLst/>
              <a:cxnLst/>
              <a:rect l="l" t="t" r="r" b="b"/>
              <a:pathLst>
                <a:path w="4317" h="3728" extrusionOk="0">
                  <a:moveTo>
                    <a:pt x="883" y="0"/>
                  </a:moveTo>
                  <a:cubicBezTo>
                    <a:pt x="556" y="622"/>
                    <a:pt x="294" y="1243"/>
                    <a:pt x="0" y="1864"/>
                  </a:cubicBezTo>
                  <a:lnTo>
                    <a:pt x="458" y="2158"/>
                  </a:lnTo>
                  <a:lnTo>
                    <a:pt x="3368" y="3728"/>
                  </a:lnTo>
                  <a:cubicBezTo>
                    <a:pt x="3662" y="3041"/>
                    <a:pt x="3989" y="2387"/>
                    <a:pt x="4316" y="1701"/>
                  </a:cubicBezTo>
                  <a:cubicBezTo>
                    <a:pt x="2877" y="1014"/>
                    <a:pt x="1602" y="393"/>
                    <a:pt x="1504" y="327"/>
                  </a:cubicBezTo>
                  <a:lnTo>
                    <a:pt x="883" y="0"/>
                  </a:lnTo>
                  <a:close/>
                </a:path>
              </a:pathLst>
            </a:custGeom>
            <a:solidFill>
              <a:srgbClr val="000000"/>
            </a:solid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8"/>
            <p:cNvSpPr/>
            <p:nvPr/>
          </p:nvSpPr>
          <p:spPr>
            <a:xfrm>
              <a:off x="-3367475" y="2594200"/>
              <a:ext cx="221575" cy="138750"/>
            </a:xfrm>
            <a:custGeom>
              <a:avLst/>
              <a:gdLst/>
              <a:ahLst/>
              <a:cxnLst/>
              <a:rect l="l" t="t" r="r" b="b"/>
              <a:pathLst>
                <a:path w="8863" h="5550" extrusionOk="0">
                  <a:moveTo>
                    <a:pt x="753" y="0"/>
                  </a:moveTo>
                  <a:cubicBezTo>
                    <a:pt x="524" y="719"/>
                    <a:pt x="295" y="1406"/>
                    <a:pt x="1" y="2093"/>
                  </a:cubicBezTo>
                  <a:cubicBezTo>
                    <a:pt x="3729" y="3793"/>
                    <a:pt x="6966" y="5395"/>
                    <a:pt x="6966" y="5395"/>
                  </a:cubicBezTo>
                  <a:cubicBezTo>
                    <a:pt x="7157" y="5500"/>
                    <a:pt x="7362" y="5550"/>
                    <a:pt x="7563" y="5550"/>
                  </a:cubicBezTo>
                  <a:cubicBezTo>
                    <a:pt x="8052" y="5550"/>
                    <a:pt x="8523" y="5260"/>
                    <a:pt x="8731" y="4774"/>
                  </a:cubicBezTo>
                  <a:cubicBezTo>
                    <a:pt x="8862" y="4251"/>
                    <a:pt x="8633" y="3695"/>
                    <a:pt x="8143" y="3433"/>
                  </a:cubicBezTo>
                  <a:lnTo>
                    <a:pt x="4023" y="1504"/>
                  </a:lnTo>
                  <a:cubicBezTo>
                    <a:pt x="2944" y="981"/>
                    <a:pt x="1832" y="491"/>
                    <a:pt x="753" y="0"/>
                  </a:cubicBezTo>
                  <a:close/>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8"/>
            <p:cNvSpPr/>
            <p:nvPr/>
          </p:nvSpPr>
          <p:spPr>
            <a:xfrm>
              <a:off x="-3534225" y="1868300"/>
              <a:ext cx="788875" cy="855850"/>
            </a:xfrm>
            <a:custGeom>
              <a:avLst/>
              <a:gdLst/>
              <a:ahLst/>
              <a:cxnLst/>
              <a:rect l="l" t="t" r="r" b="b"/>
              <a:pathLst>
                <a:path w="31555" h="34234" extrusionOk="0">
                  <a:moveTo>
                    <a:pt x="22431" y="0"/>
                  </a:moveTo>
                  <a:cubicBezTo>
                    <a:pt x="22431" y="0"/>
                    <a:pt x="15630" y="16120"/>
                    <a:pt x="5952" y="24295"/>
                  </a:cubicBezTo>
                  <a:cubicBezTo>
                    <a:pt x="5952" y="24295"/>
                    <a:pt x="0" y="30769"/>
                    <a:pt x="2224" y="31783"/>
                  </a:cubicBezTo>
                  <a:cubicBezTo>
                    <a:pt x="2380" y="31874"/>
                    <a:pt x="2552" y="31918"/>
                    <a:pt x="2722" y="31918"/>
                  </a:cubicBezTo>
                  <a:cubicBezTo>
                    <a:pt x="2981" y="31918"/>
                    <a:pt x="3237" y="31816"/>
                    <a:pt x="3434" y="31619"/>
                  </a:cubicBezTo>
                  <a:lnTo>
                    <a:pt x="3434" y="31619"/>
                  </a:lnTo>
                  <a:cubicBezTo>
                    <a:pt x="3434" y="31619"/>
                    <a:pt x="3210" y="33157"/>
                    <a:pt x="4156" y="33157"/>
                  </a:cubicBezTo>
                  <a:cubicBezTo>
                    <a:pt x="4166" y="33157"/>
                    <a:pt x="4176" y="33156"/>
                    <a:pt x="4186" y="33156"/>
                  </a:cubicBezTo>
                  <a:cubicBezTo>
                    <a:pt x="4774" y="33156"/>
                    <a:pt x="5298" y="32862"/>
                    <a:pt x="5657" y="32404"/>
                  </a:cubicBezTo>
                  <a:lnTo>
                    <a:pt x="5657" y="32404"/>
                  </a:lnTo>
                  <a:cubicBezTo>
                    <a:pt x="5657" y="32404"/>
                    <a:pt x="5429" y="33810"/>
                    <a:pt x="6638" y="33974"/>
                  </a:cubicBezTo>
                  <a:cubicBezTo>
                    <a:pt x="6722" y="33989"/>
                    <a:pt x="6805" y="33997"/>
                    <a:pt x="6886" y="33997"/>
                  </a:cubicBezTo>
                  <a:cubicBezTo>
                    <a:pt x="7477" y="33997"/>
                    <a:pt x="7999" y="33596"/>
                    <a:pt x="8142" y="32993"/>
                  </a:cubicBezTo>
                  <a:lnTo>
                    <a:pt x="8142" y="32993"/>
                  </a:lnTo>
                  <a:cubicBezTo>
                    <a:pt x="8142" y="32993"/>
                    <a:pt x="7950" y="34234"/>
                    <a:pt x="8880" y="34234"/>
                  </a:cubicBezTo>
                  <a:cubicBezTo>
                    <a:pt x="8963" y="34234"/>
                    <a:pt x="9055" y="34224"/>
                    <a:pt x="9156" y="34202"/>
                  </a:cubicBezTo>
                  <a:cubicBezTo>
                    <a:pt x="10431" y="33941"/>
                    <a:pt x="12262" y="30736"/>
                    <a:pt x="12720" y="27957"/>
                  </a:cubicBezTo>
                  <a:cubicBezTo>
                    <a:pt x="12720" y="27957"/>
                    <a:pt x="28808" y="15532"/>
                    <a:pt x="31554" y="1864"/>
                  </a:cubicBezTo>
                  <a:lnTo>
                    <a:pt x="22431" y="0"/>
                  </a:ln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8"/>
            <p:cNvSpPr/>
            <p:nvPr/>
          </p:nvSpPr>
          <p:spPr>
            <a:xfrm>
              <a:off x="-3001250" y="1696625"/>
              <a:ext cx="297575" cy="238725"/>
            </a:xfrm>
            <a:custGeom>
              <a:avLst/>
              <a:gdLst/>
              <a:ahLst/>
              <a:cxnLst/>
              <a:rect l="l" t="t" r="r" b="b"/>
              <a:pathLst>
                <a:path w="11903" h="9549" extrusionOk="0">
                  <a:moveTo>
                    <a:pt x="2584" y="0"/>
                  </a:moveTo>
                  <a:lnTo>
                    <a:pt x="1" y="7554"/>
                  </a:lnTo>
                  <a:lnTo>
                    <a:pt x="11903" y="9548"/>
                  </a:lnTo>
                  <a:lnTo>
                    <a:pt x="25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8"/>
            <p:cNvSpPr/>
            <p:nvPr/>
          </p:nvSpPr>
          <p:spPr>
            <a:xfrm>
              <a:off x="-3001250" y="1696625"/>
              <a:ext cx="297575" cy="238725"/>
            </a:xfrm>
            <a:custGeom>
              <a:avLst/>
              <a:gdLst/>
              <a:ahLst/>
              <a:cxnLst/>
              <a:rect l="l" t="t" r="r" b="b"/>
              <a:pathLst>
                <a:path w="11903" h="9549" fill="none" extrusionOk="0">
                  <a:moveTo>
                    <a:pt x="2584" y="0"/>
                  </a:moveTo>
                  <a:lnTo>
                    <a:pt x="1" y="7554"/>
                  </a:lnTo>
                  <a:lnTo>
                    <a:pt x="11903" y="9548"/>
                  </a:lnTo>
                  <a:lnTo>
                    <a:pt x="11903" y="9548"/>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8"/>
            <p:cNvSpPr/>
            <p:nvPr/>
          </p:nvSpPr>
          <p:spPr>
            <a:xfrm>
              <a:off x="-3129575" y="1025500"/>
              <a:ext cx="116100" cy="116100"/>
            </a:xfrm>
            <a:custGeom>
              <a:avLst/>
              <a:gdLst/>
              <a:ahLst/>
              <a:cxnLst/>
              <a:rect l="l" t="t" r="r" b="b"/>
              <a:pathLst>
                <a:path w="4644" h="4644" extrusionOk="0">
                  <a:moveTo>
                    <a:pt x="2322" y="0"/>
                  </a:moveTo>
                  <a:cubicBezTo>
                    <a:pt x="1046" y="0"/>
                    <a:pt x="0" y="1047"/>
                    <a:pt x="0" y="2322"/>
                  </a:cubicBezTo>
                  <a:cubicBezTo>
                    <a:pt x="0" y="3597"/>
                    <a:pt x="1046" y="4643"/>
                    <a:pt x="2322" y="4643"/>
                  </a:cubicBezTo>
                  <a:cubicBezTo>
                    <a:pt x="3597" y="4643"/>
                    <a:pt x="4643" y="3597"/>
                    <a:pt x="4643" y="2322"/>
                  </a:cubicBezTo>
                  <a:cubicBezTo>
                    <a:pt x="4643" y="1047"/>
                    <a:pt x="3597" y="0"/>
                    <a:pt x="2322" y="0"/>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8"/>
            <p:cNvSpPr/>
            <p:nvPr/>
          </p:nvSpPr>
          <p:spPr>
            <a:xfrm>
              <a:off x="-3296350" y="1056550"/>
              <a:ext cx="324550" cy="324550"/>
            </a:xfrm>
            <a:custGeom>
              <a:avLst/>
              <a:gdLst/>
              <a:ahLst/>
              <a:cxnLst/>
              <a:rect l="l" t="t" r="r" b="b"/>
              <a:pathLst>
                <a:path w="12982" h="12982" extrusionOk="0">
                  <a:moveTo>
                    <a:pt x="6475" y="1"/>
                  </a:moveTo>
                  <a:cubicBezTo>
                    <a:pt x="2911" y="1"/>
                    <a:pt x="1" y="2911"/>
                    <a:pt x="1" y="6475"/>
                  </a:cubicBezTo>
                  <a:cubicBezTo>
                    <a:pt x="1" y="10072"/>
                    <a:pt x="2911" y="12982"/>
                    <a:pt x="6475" y="12982"/>
                  </a:cubicBezTo>
                  <a:cubicBezTo>
                    <a:pt x="10072" y="12982"/>
                    <a:pt x="12982" y="10072"/>
                    <a:pt x="12982" y="6475"/>
                  </a:cubicBezTo>
                  <a:cubicBezTo>
                    <a:pt x="12982" y="2911"/>
                    <a:pt x="10072" y="1"/>
                    <a:pt x="6475" y="1"/>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8"/>
            <p:cNvSpPr/>
            <p:nvPr/>
          </p:nvSpPr>
          <p:spPr>
            <a:xfrm>
              <a:off x="-3327400" y="1111725"/>
              <a:ext cx="399750" cy="374425"/>
            </a:xfrm>
            <a:custGeom>
              <a:avLst/>
              <a:gdLst/>
              <a:ahLst/>
              <a:cxnLst/>
              <a:rect l="l" t="t" r="r" b="b"/>
              <a:pathLst>
                <a:path w="15990" h="14977" extrusionOk="0">
                  <a:moveTo>
                    <a:pt x="6908" y="1"/>
                  </a:moveTo>
                  <a:cubicBezTo>
                    <a:pt x="3865" y="1"/>
                    <a:pt x="1024" y="2581"/>
                    <a:pt x="294" y="6230"/>
                  </a:cubicBezTo>
                  <a:cubicBezTo>
                    <a:pt x="262" y="6328"/>
                    <a:pt x="229" y="6426"/>
                    <a:pt x="229" y="6524"/>
                  </a:cubicBezTo>
                  <a:cubicBezTo>
                    <a:pt x="0" y="7799"/>
                    <a:pt x="66" y="9107"/>
                    <a:pt x="458" y="10383"/>
                  </a:cubicBezTo>
                  <a:cubicBezTo>
                    <a:pt x="1112" y="12639"/>
                    <a:pt x="2780" y="14437"/>
                    <a:pt x="5003" y="14862"/>
                  </a:cubicBezTo>
                  <a:cubicBezTo>
                    <a:pt x="5369" y="14940"/>
                    <a:pt x="5735" y="14977"/>
                    <a:pt x="6099" y="14977"/>
                  </a:cubicBezTo>
                  <a:cubicBezTo>
                    <a:pt x="8660" y="14977"/>
                    <a:pt x="11084" y="13127"/>
                    <a:pt x="12229" y="10350"/>
                  </a:cubicBezTo>
                  <a:cubicBezTo>
                    <a:pt x="12393" y="10579"/>
                    <a:pt x="12589" y="10742"/>
                    <a:pt x="12851" y="10840"/>
                  </a:cubicBezTo>
                  <a:cubicBezTo>
                    <a:pt x="13031" y="10915"/>
                    <a:pt x="13220" y="10951"/>
                    <a:pt x="13412" y="10951"/>
                  </a:cubicBezTo>
                  <a:cubicBezTo>
                    <a:pt x="14224" y="10951"/>
                    <a:pt x="15076" y="10309"/>
                    <a:pt x="15499" y="9304"/>
                  </a:cubicBezTo>
                  <a:cubicBezTo>
                    <a:pt x="15990" y="8094"/>
                    <a:pt x="15630" y="6786"/>
                    <a:pt x="14682" y="6393"/>
                  </a:cubicBezTo>
                  <a:cubicBezTo>
                    <a:pt x="14508" y="6339"/>
                    <a:pt x="14326" y="6312"/>
                    <a:pt x="14145" y="6312"/>
                  </a:cubicBezTo>
                  <a:cubicBezTo>
                    <a:pt x="13678" y="6312"/>
                    <a:pt x="13213" y="6489"/>
                    <a:pt x="12883" y="6818"/>
                  </a:cubicBezTo>
                  <a:cubicBezTo>
                    <a:pt x="12818" y="3516"/>
                    <a:pt x="10856" y="671"/>
                    <a:pt x="8011" y="115"/>
                  </a:cubicBezTo>
                  <a:cubicBezTo>
                    <a:pt x="7643" y="38"/>
                    <a:pt x="7274" y="1"/>
                    <a:pt x="6908" y="1"/>
                  </a:cubicBezTo>
                  <a:close/>
                </a:path>
              </a:pathLst>
            </a:custGeom>
            <a:solidFill>
              <a:schemeClr val="lt1"/>
            </a:solid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8"/>
            <p:cNvSpPr/>
            <p:nvPr/>
          </p:nvSpPr>
          <p:spPr>
            <a:xfrm>
              <a:off x="-3341300" y="1102325"/>
              <a:ext cx="413650" cy="396500"/>
            </a:xfrm>
            <a:custGeom>
              <a:avLst/>
              <a:gdLst/>
              <a:ahLst/>
              <a:cxnLst/>
              <a:rect l="l" t="t" r="r" b="b"/>
              <a:pathLst>
                <a:path w="16546" h="15860" fill="none" extrusionOk="0">
                  <a:moveTo>
                    <a:pt x="16055" y="9680"/>
                  </a:moveTo>
                  <a:cubicBezTo>
                    <a:pt x="15532" y="10922"/>
                    <a:pt x="14355" y="11609"/>
                    <a:pt x="13407" y="11216"/>
                  </a:cubicBezTo>
                  <a:cubicBezTo>
                    <a:pt x="13145" y="11118"/>
                    <a:pt x="12949" y="10955"/>
                    <a:pt x="12785" y="10726"/>
                  </a:cubicBezTo>
                  <a:cubicBezTo>
                    <a:pt x="11477" y="13898"/>
                    <a:pt x="8502" y="15860"/>
                    <a:pt x="5559" y="15238"/>
                  </a:cubicBezTo>
                  <a:cubicBezTo>
                    <a:pt x="2126" y="14552"/>
                    <a:pt x="0" y="10693"/>
                    <a:pt x="850" y="6606"/>
                  </a:cubicBezTo>
                  <a:cubicBezTo>
                    <a:pt x="1112" y="5200"/>
                    <a:pt x="1733" y="3892"/>
                    <a:pt x="2649" y="2780"/>
                  </a:cubicBezTo>
                  <a:cubicBezTo>
                    <a:pt x="4153" y="982"/>
                    <a:pt x="6376" y="1"/>
                    <a:pt x="8567" y="459"/>
                  </a:cubicBezTo>
                  <a:lnTo>
                    <a:pt x="8633" y="459"/>
                  </a:lnTo>
                  <a:cubicBezTo>
                    <a:pt x="8796" y="491"/>
                    <a:pt x="8960" y="557"/>
                    <a:pt x="9123" y="589"/>
                  </a:cubicBezTo>
                  <a:cubicBezTo>
                    <a:pt x="11674" y="1407"/>
                    <a:pt x="13374" y="4055"/>
                    <a:pt x="13439" y="7129"/>
                  </a:cubicBezTo>
                  <a:lnTo>
                    <a:pt x="13439" y="7129"/>
                  </a:lnTo>
                  <a:lnTo>
                    <a:pt x="13505" y="7096"/>
                  </a:lnTo>
                  <a:cubicBezTo>
                    <a:pt x="13701" y="6900"/>
                    <a:pt x="13962" y="6769"/>
                    <a:pt x="14224" y="6704"/>
                  </a:cubicBezTo>
                  <a:cubicBezTo>
                    <a:pt x="14584" y="6573"/>
                    <a:pt x="14911" y="6606"/>
                    <a:pt x="15238" y="6737"/>
                  </a:cubicBezTo>
                  <a:cubicBezTo>
                    <a:pt x="16186" y="7162"/>
                    <a:pt x="16546" y="8470"/>
                    <a:pt x="16055" y="9680"/>
                  </a:cubicBezTo>
                  <a:close/>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8"/>
            <p:cNvSpPr/>
            <p:nvPr/>
          </p:nvSpPr>
          <p:spPr>
            <a:xfrm>
              <a:off x="-3005325" y="1306700"/>
              <a:ext cx="40075" cy="31900"/>
            </a:xfrm>
            <a:custGeom>
              <a:avLst/>
              <a:gdLst/>
              <a:ahLst/>
              <a:cxnLst/>
              <a:rect l="l" t="t" r="r" b="b"/>
              <a:pathLst>
                <a:path w="1603" h="1276" fill="none" extrusionOk="0">
                  <a:moveTo>
                    <a:pt x="1602" y="0"/>
                  </a:moveTo>
                  <a:lnTo>
                    <a:pt x="0" y="1276"/>
                  </a:lnTo>
                </a:path>
              </a:pathLst>
            </a:custGeom>
            <a:noFill/>
            <a:ln w="7350" cap="sq"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8"/>
            <p:cNvSpPr/>
            <p:nvPr/>
          </p:nvSpPr>
          <p:spPr>
            <a:xfrm>
              <a:off x="-3327400" y="1283000"/>
              <a:ext cx="52325" cy="96475"/>
            </a:xfrm>
            <a:custGeom>
              <a:avLst/>
              <a:gdLst/>
              <a:ahLst/>
              <a:cxnLst/>
              <a:rect l="l" t="t" r="r" b="b"/>
              <a:pathLst>
                <a:path w="2093" h="3859" extrusionOk="0">
                  <a:moveTo>
                    <a:pt x="229" y="0"/>
                  </a:moveTo>
                  <a:cubicBezTo>
                    <a:pt x="0" y="1275"/>
                    <a:pt x="66" y="2616"/>
                    <a:pt x="458" y="3859"/>
                  </a:cubicBezTo>
                  <a:cubicBezTo>
                    <a:pt x="1373" y="3695"/>
                    <a:pt x="2027" y="2910"/>
                    <a:pt x="2060" y="1962"/>
                  </a:cubicBezTo>
                  <a:cubicBezTo>
                    <a:pt x="2093" y="916"/>
                    <a:pt x="1275" y="66"/>
                    <a:pt x="229" y="0"/>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8"/>
            <p:cNvSpPr/>
            <p:nvPr/>
          </p:nvSpPr>
          <p:spPr>
            <a:xfrm>
              <a:off x="-3211325" y="1312400"/>
              <a:ext cx="98125" cy="97350"/>
            </a:xfrm>
            <a:custGeom>
              <a:avLst/>
              <a:gdLst/>
              <a:ahLst/>
              <a:cxnLst/>
              <a:rect l="l" t="t" r="r" b="b"/>
              <a:pathLst>
                <a:path w="3925" h="3894" extrusionOk="0">
                  <a:moveTo>
                    <a:pt x="1935" y="0"/>
                  </a:moveTo>
                  <a:cubicBezTo>
                    <a:pt x="883" y="0"/>
                    <a:pt x="33" y="839"/>
                    <a:pt x="33" y="1898"/>
                  </a:cubicBezTo>
                  <a:cubicBezTo>
                    <a:pt x="0" y="2977"/>
                    <a:pt x="850" y="3892"/>
                    <a:pt x="1930" y="3892"/>
                  </a:cubicBezTo>
                  <a:cubicBezTo>
                    <a:pt x="1949" y="3893"/>
                    <a:pt x="1968" y="3893"/>
                    <a:pt x="1988" y="3893"/>
                  </a:cubicBezTo>
                  <a:cubicBezTo>
                    <a:pt x="3040" y="3893"/>
                    <a:pt x="3892" y="3023"/>
                    <a:pt x="3924" y="1963"/>
                  </a:cubicBezTo>
                  <a:cubicBezTo>
                    <a:pt x="3924" y="884"/>
                    <a:pt x="3074" y="1"/>
                    <a:pt x="1995" y="1"/>
                  </a:cubicBezTo>
                  <a:cubicBezTo>
                    <a:pt x="1975" y="1"/>
                    <a:pt x="1955" y="0"/>
                    <a:pt x="1935" y="0"/>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8"/>
            <p:cNvSpPr/>
            <p:nvPr/>
          </p:nvSpPr>
          <p:spPr>
            <a:xfrm>
              <a:off x="-3282450" y="1337750"/>
              <a:ext cx="78500" cy="45950"/>
            </a:xfrm>
            <a:custGeom>
              <a:avLst/>
              <a:gdLst/>
              <a:ahLst/>
              <a:cxnLst/>
              <a:rect l="l" t="t" r="r" b="b"/>
              <a:pathLst>
                <a:path w="3140" h="1838" extrusionOk="0">
                  <a:moveTo>
                    <a:pt x="1" y="1"/>
                  </a:moveTo>
                  <a:cubicBezTo>
                    <a:pt x="66" y="263"/>
                    <a:pt x="66" y="1538"/>
                    <a:pt x="1276" y="1799"/>
                  </a:cubicBezTo>
                  <a:cubicBezTo>
                    <a:pt x="1387" y="1826"/>
                    <a:pt x="1492" y="1838"/>
                    <a:pt x="1593" y="1838"/>
                  </a:cubicBezTo>
                  <a:cubicBezTo>
                    <a:pt x="2624" y="1838"/>
                    <a:pt x="3140" y="590"/>
                    <a:pt x="3140" y="590"/>
                  </a:cubicBezTo>
                  <a:cubicBezTo>
                    <a:pt x="2649" y="393"/>
                    <a:pt x="2126" y="263"/>
                    <a:pt x="1603" y="164"/>
                  </a:cubicBezTo>
                  <a:cubicBezTo>
                    <a:pt x="1080" y="66"/>
                    <a:pt x="556"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8"/>
            <p:cNvSpPr/>
            <p:nvPr/>
          </p:nvSpPr>
          <p:spPr>
            <a:xfrm>
              <a:off x="-3286525" y="1326325"/>
              <a:ext cx="91575" cy="38250"/>
            </a:xfrm>
            <a:custGeom>
              <a:avLst/>
              <a:gdLst/>
              <a:ahLst/>
              <a:cxnLst/>
              <a:rect l="l" t="t" r="r" b="b"/>
              <a:pathLst>
                <a:path w="3663" h="1530" extrusionOk="0">
                  <a:moveTo>
                    <a:pt x="0" y="0"/>
                  </a:moveTo>
                  <a:cubicBezTo>
                    <a:pt x="65" y="393"/>
                    <a:pt x="262" y="752"/>
                    <a:pt x="589" y="1047"/>
                  </a:cubicBezTo>
                  <a:cubicBezTo>
                    <a:pt x="883" y="1275"/>
                    <a:pt x="1243" y="1439"/>
                    <a:pt x="1635" y="1504"/>
                  </a:cubicBezTo>
                  <a:cubicBezTo>
                    <a:pt x="1736" y="1521"/>
                    <a:pt x="1840" y="1529"/>
                    <a:pt x="1944" y="1529"/>
                  </a:cubicBezTo>
                  <a:cubicBezTo>
                    <a:pt x="2243" y="1529"/>
                    <a:pt x="2545" y="1462"/>
                    <a:pt x="2812" y="1341"/>
                  </a:cubicBezTo>
                  <a:cubicBezTo>
                    <a:pt x="3204" y="1177"/>
                    <a:pt x="3499" y="883"/>
                    <a:pt x="3662" y="523"/>
                  </a:cubicBezTo>
                  <a:lnTo>
                    <a:pt x="3630" y="523"/>
                  </a:lnTo>
                  <a:cubicBezTo>
                    <a:pt x="3531" y="687"/>
                    <a:pt x="3401" y="818"/>
                    <a:pt x="3237" y="916"/>
                  </a:cubicBezTo>
                  <a:cubicBezTo>
                    <a:pt x="3074" y="1047"/>
                    <a:pt x="2910" y="1112"/>
                    <a:pt x="2747" y="1177"/>
                  </a:cubicBezTo>
                  <a:cubicBezTo>
                    <a:pt x="2536" y="1241"/>
                    <a:pt x="2311" y="1277"/>
                    <a:pt x="2081" y="1277"/>
                  </a:cubicBezTo>
                  <a:cubicBezTo>
                    <a:pt x="1955" y="1277"/>
                    <a:pt x="1828" y="1266"/>
                    <a:pt x="1700" y="1243"/>
                  </a:cubicBezTo>
                  <a:cubicBezTo>
                    <a:pt x="1341" y="1210"/>
                    <a:pt x="1014" y="1079"/>
                    <a:pt x="687" y="883"/>
                  </a:cubicBezTo>
                  <a:cubicBezTo>
                    <a:pt x="556" y="785"/>
                    <a:pt x="425" y="654"/>
                    <a:pt x="327" y="491"/>
                  </a:cubicBezTo>
                  <a:cubicBezTo>
                    <a:pt x="196" y="327"/>
                    <a:pt x="98" y="16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8"/>
            <p:cNvSpPr/>
            <p:nvPr/>
          </p:nvSpPr>
          <p:spPr>
            <a:xfrm>
              <a:off x="-3251375" y="1278075"/>
              <a:ext cx="17175" cy="41725"/>
            </a:xfrm>
            <a:custGeom>
              <a:avLst/>
              <a:gdLst/>
              <a:ahLst/>
              <a:cxnLst/>
              <a:rect l="l" t="t" r="r" b="b"/>
              <a:pathLst>
                <a:path w="687" h="1669" extrusionOk="0">
                  <a:moveTo>
                    <a:pt x="654" y="1"/>
                  </a:moveTo>
                  <a:lnTo>
                    <a:pt x="0" y="1669"/>
                  </a:lnTo>
                  <a:lnTo>
                    <a:pt x="687" y="1669"/>
                  </a:lnTo>
                  <a:lnTo>
                    <a:pt x="654" y="1"/>
                  </a:lnTo>
                  <a:close/>
                </a:path>
              </a:pathLst>
            </a:custGeom>
            <a:solidFill>
              <a:srgbClr val="FF57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8"/>
            <p:cNvSpPr/>
            <p:nvPr/>
          </p:nvSpPr>
          <p:spPr>
            <a:xfrm>
              <a:off x="-3251375" y="1278075"/>
              <a:ext cx="17175" cy="41725"/>
            </a:xfrm>
            <a:custGeom>
              <a:avLst/>
              <a:gdLst/>
              <a:ahLst/>
              <a:cxnLst/>
              <a:rect l="l" t="t" r="r" b="b"/>
              <a:pathLst>
                <a:path w="687" h="1669" fill="none" extrusionOk="0">
                  <a:moveTo>
                    <a:pt x="654" y="1"/>
                  </a:moveTo>
                  <a:lnTo>
                    <a:pt x="0" y="1669"/>
                  </a:lnTo>
                  <a:lnTo>
                    <a:pt x="687" y="1669"/>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8"/>
            <p:cNvSpPr/>
            <p:nvPr/>
          </p:nvSpPr>
          <p:spPr>
            <a:xfrm>
              <a:off x="-3298800" y="1200925"/>
              <a:ext cx="53150" cy="12600"/>
            </a:xfrm>
            <a:custGeom>
              <a:avLst/>
              <a:gdLst/>
              <a:ahLst/>
              <a:cxnLst/>
              <a:rect l="l" t="t" r="r" b="b"/>
              <a:pathLst>
                <a:path w="2126" h="504" extrusionOk="0">
                  <a:moveTo>
                    <a:pt x="1205" y="1"/>
                  </a:moveTo>
                  <a:cubicBezTo>
                    <a:pt x="1152" y="1"/>
                    <a:pt x="1100" y="5"/>
                    <a:pt x="1047" y="13"/>
                  </a:cubicBezTo>
                  <a:cubicBezTo>
                    <a:pt x="622" y="13"/>
                    <a:pt x="262" y="177"/>
                    <a:pt x="1" y="504"/>
                  </a:cubicBezTo>
                  <a:cubicBezTo>
                    <a:pt x="164" y="438"/>
                    <a:pt x="360" y="406"/>
                    <a:pt x="524" y="373"/>
                  </a:cubicBezTo>
                  <a:cubicBezTo>
                    <a:pt x="687" y="340"/>
                    <a:pt x="883" y="308"/>
                    <a:pt x="1047" y="308"/>
                  </a:cubicBezTo>
                  <a:cubicBezTo>
                    <a:pt x="1145" y="291"/>
                    <a:pt x="1235" y="283"/>
                    <a:pt x="1321" y="283"/>
                  </a:cubicBezTo>
                  <a:cubicBezTo>
                    <a:pt x="1407" y="283"/>
                    <a:pt x="1488" y="291"/>
                    <a:pt x="1570" y="308"/>
                  </a:cubicBezTo>
                  <a:lnTo>
                    <a:pt x="2126" y="373"/>
                  </a:lnTo>
                  <a:cubicBezTo>
                    <a:pt x="1995" y="242"/>
                    <a:pt x="1799" y="144"/>
                    <a:pt x="1636" y="79"/>
                  </a:cubicBezTo>
                  <a:cubicBezTo>
                    <a:pt x="1492" y="31"/>
                    <a:pt x="1348" y="1"/>
                    <a:pt x="1205"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8"/>
            <p:cNvSpPr/>
            <p:nvPr/>
          </p:nvSpPr>
          <p:spPr>
            <a:xfrm>
              <a:off x="-3183525" y="1221100"/>
              <a:ext cx="58050" cy="34125"/>
            </a:xfrm>
            <a:custGeom>
              <a:avLst/>
              <a:gdLst/>
              <a:ahLst/>
              <a:cxnLst/>
              <a:rect l="l" t="t" r="r" b="b"/>
              <a:pathLst>
                <a:path w="2322" h="1365" extrusionOk="0">
                  <a:moveTo>
                    <a:pt x="347" y="0"/>
                  </a:moveTo>
                  <a:cubicBezTo>
                    <a:pt x="232" y="0"/>
                    <a:pt x="116" y="8"/>
                    <a:pt x="0" y="24"/>
                  </a:cubicBezTo>
                  <a:cubicBezTo>
                    <a:pt x="229" y="89"/>
                    <a:pt x="425" y="155"/>
                    <a:pt x="654" y="253"/>
                  </a:cubicBezTo>
                  <a:cubicBezTo>
                    <a:pt x="850" y="318"/>
                    <a:pt x="1046" y="416"/>
                    <a:pt x="1243" y="547"/>
                  </a:cubicBezTo>
                  <a:cubicBezTo>
                    <a:pt x="1439" y="645"/>
                    <a:pt x="1635" y="776"/>
                    <a:pt x="1798" y="907"/>
                  </a:cubicBezTo>
                  <a:cubicBezTo>
                    <a:pt x="1962" y="1037"/>
                    <a:pt x="2125" y="1201"/>
                    <a:pt x="2322" y="1364"/>
                  </a:cubicBezTo>
                  <a:cubicBezTo>
                    <a:pt x="2224" y="1136"/>
                    <a:pt x="2093" y="939"/>
                    <a:pt x="1962" y="743"/>
                  </a:cubicBezTo>
                  <a:cubicBezTo>
                    <a:pt x="1798" y="580"/>
                    <a:pt x="1602" y="416"/>
                    <a:pt x="1406" y="285"/>
                  </a:cubicBezTo>
                  <a:cubicBezTo>
                    <a:pt x="1081" y="86"/>
                    <a:pt x="718" y="0"/>
                    <a:pt x="347"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8"/>
            <p:cNvSpPr/>
            <p:nvPr/>
          </p:nvSpPr>
          <p:spPr>
            <a:xfrm>
              <a:off x="-3184350" y="1272300"/>
              <a:ext cx="26175" cy="38575"/>
            </a:xfrm>
            <a:custGeom>
              <a:avLst/>
              <a:gdLst/>
              <a:ahLst/>
              <a:cxnLst/>
              <a:rect l="l" t="t" r="r" b="b"/>
              <a:pathLst>
                <a:path w="1047" h="1543" extrusionOk="0">
                  <a:moveTo>
                    <a:pt x="577" y="1"/>
                  </a:moveTo>
                  <a:cubicBezTo>
                    <a:pt x="305" y="1"/>
                    <a:pt x="95" y="286"/>
                    <a:pt x="33" y="690"/>
                  </a:cubicBezTo>
                  <a:cubicBezTo>
                    <a:pt x="0" y="1115"/>
                    <a:pt x="164" y="1507"/>
                    <a:pt x="425" y="1540"/>
                  </a:cubicBezTo>
                  <a:cubicBezTo>
                    <a:pt x="438" y="1541"/>
                    <a:pt x="450" y="1542"/>
                    <a:pt x="462" y="1542"/>
                  </a:cubicBezTo>
                  <a:cubicBezTo>
                    <a:pt x="711" y="1542"/>
                    <a:pt x="950" y="1226"/>
                    <a:pt x="981" y="821"/>
                  </a:cubicBezTo>
                  <a:cubicBezTo>
                    <a:pt x="1047" y="395"/>
                    <a:pt x="883" y="36"/>
                    <a:pt x="622" y="3"/>
                  </a:cubicBezTo>
                  <a:cubicBezTo>
                    <a:pt x="607" y="1"/>
                    <a:pt x="592"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8"/>
            <p:cNvSpPr/>
            <p:nvPr/>
          </p:nvSpPr>
          <p:spPr>
            <a:xfrm>
              <a:off x="-3297975" y="1255150"/>
              <a:ext cx="27000" cy="38550"/>
            </a:xfrm>
            <a:custGeom>
              <a:avLst/>
              <a:gdLst/>
              <a:ahLst/>
              <a:cxnLst/>
              <a:rect l="l" t="t" r="r" b="b"/>
              <a:pathLst>
                <a:path w="1080" h="1542" extrusionOk="0">
                  <a:moveTo>
                    <a:pt x="585" y="0"/>
                  </a:moveTo>
                  <a:cubicBezTo>
                    <a:pt x="336" y="0"/>
                    <a:pt x="97" y="316"/>
                    <a:pt x="66" y="722"/>
                  </a:cubicBezTo>
                  <a:cubicBezTo>
                    <a:pt x="0" y="1147"/>
                    <a:pt x="196" y="1507"/>
                    <a:pt x="458" y="1539"/>
                  </a:cubicBezTo>
                  <a:cubicBezTo>
                    <a:pt x="470" y="1541"/>
                    <a:pt x="482" y="1542"/>
                    <a:pt x="494" y="1542"/>
                  </a:cubicBezTo>
                  <a:cubicBezTo>
                    <a:pt x="743" y="1542"/>
                    <a:pt x="983" y="1225"/>
                    <a:pt x="1014" y="820"/>
                  </a:cubicBezTo>
                  <a:cubicBezTo>
                    <a:pt x="1079" y="395"/>
                    <a:pt x="883" y="35"/>
                    <a:pt x="622" y="2"/>
                  </a:cubicBezTo>
                  <a:cubicBezTo>
                    <a:pt x="609" y="1"/>
                    <a:pt x="597"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8"/>
            <p:cNvSpPr/>
            <p:nvPr/>
          </p:nvSpPr>
          <p:spPr>
            <a:xfrm>
              <a:off x="-3278350" y="1106900"/>
              <a:ext cx="276325" cy="208825"/>
            </a:xfrm>
            <a:custGeom>
              <a:avLst/>
              <a:gdLst/>
              <a:ahLst/>
              <a:cxnLst/>
              <a:rect l="l" t="t" r="r" b="b"/>
              <a:pathLst>
                <a:path w="11053" h="8353" extrusionOk="0">
                  <a:moveTo>
                    <a:pt x="4954" y="1"/>
                  </a:moveTo>
                  <a:cubicBezTo>
                    <a:pt x="3103" y="1"/>
                    <a:pt x="1312" y="942"/>
                    <a:pt x="0" y="2499"/>
                  </a:cubicBezTo>
                  <a:cubicBezTo>
                    <a:pt x="652" y="2794"/>
                    <a:pt x="1356" y="2942"/>
                    <a:pt x="2063" y="2942"/>
                  </a:cubicBezTo>
                  <a:cubicBezTo>
                    <a:pt x="2844" y="2942"/>
                    <a:pt x="3628" y="2762"/>
                    <a:pt x="4349" y="2401"/>
                  </a:cubicBezTo>
                  <a:cubicBezTo>
                    <a:pt x="4872" y="2139"/>
                    <a:pt x="5330" y="1812"/>
                    <a:pt x="5755" y="1420"/>
                  </a:cubicBezTo>
                  <a:lnTo>
                    <a:pt x="5755" y="1420"/>
                  </a:lnTo>
                  <a:cubicBezTo>
                    <a:pt x="5657" y="2107"/>
                    <a:pt x="5690" y="2793"/>
                    <a:pt x="5853" y="3447"/>
                  </a:cubicBezTo>
                  <a:cubicBezTo>
                    <a:pt x="6474" y="5965"/>
                    <a:pt x="8534" y="8156"/>
                    <a:pt x="10594" y="8352"/>
                  </a:cubicBezTo>
                  <a:lnTo>
                    <a:pt x="11052" y="6946"/>
                  </a:lnTo>
                  <a:cubicBezTo>
                    <a:pt x="10987" y="3807"/>
                    <a:pt x="9254" y="1093"/>
                    <a:pt x="6638" y="243"/>
                  </a:cubicBezTo>
                  <a:cubicBezTo>
                    <a:pt x="6474" y="210"/>
                    <a:pt x="6311" y="145"/>
                    <a:pt x="6115" y="112"/>
                  </a:cubicBezTo>
                  <a:lnTo>
                    <a:pt x="6049" y="112"/>
                  </a:lnTo>
                  <a:cubicBezTo>
                    <a:pt x="5684" y="37"/>
                    <a:pt x="5318" y="1"/>
                    <a:pt x="4954" y="1"/>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8"/>
            <p:cNvSpPr/>
            <p:nvPr/>
          </p:nvSpPr>
          <p:spPr>
            <a:xfrm>
              <a:off x="-3942125" y="2553325"/>
              <a:ext cx="171250" cy="107425"/>
            </a:xfrm>
            <a:custGeom>
              <a:avLst/>
              <a:gdLst/>
              <a:ahLst/>
              <a:cxnLst/>
              <a:rect l="l" t="t" r="r" b="b"/>
              <a:pathLst>
                <a:path w="6850" h="4297" extrusionOk="0">
                  <a:moveTo>
                    <a:pt x="360" y="0"/>
                  </a:moveTo>
                  <a:lnTo>
                    <a:pt x="360" y="0"/>
                  </a:lnTo>
                  <a:cubicBezTo>
                    <a:pt x="360" y="0"/>
                    <a:pt x="0" y="3466"/>
                    <a:pt x="3204" y="4218"/>
                  </a:cubicBezTo>
                  <a:cubicBezTo>
                    <a:pt x="3443" y="4272"/>
                    <a:pt x="3670" y="4296"/>
                    <a:pt x="3884" y="4296"/>
                  </a:cubicBezTo>
                  <a:cubicBezTo>
                    <a:pt x="5906" y="4296"/>
                    <a:pt x="6849" y="2125"/>
                    <a:pt x="6376" y="1504"/>
                  </a:cubicBezTo>
                  <a:cubicBezTo>
                    <a:pt x="6294" y="1390"/>
                    <a:pt x="6172" y="1333"/>
                    <a:pt x="6053" y="1333"/>
                  </a:cubicBezTo>
                  <a:cubicBezTo>
                    <a:pt x="5935" y="1333"/>
                    <a:pt x="5820" y="1390"/>
                    <a:pt x="5755" y="1504"/>
                  </a:cubicBezTo>
                  <a:cubicBezTo>
                    <a:pt x="5773" y="778"/>
                    <a:pt x="5468" y="616"/>
                    <a:pt x="5194" y="616"/>
                  </a:cubicBezTo>
                  <a:cubicBezTo>
                    <a:pt x="4974" y="616"/>
                    <a:pt x="4774" y="720"/>
                    <a:pt x="4774" y="720"/>
                  </a:cubicBezTo>
                  <a:cubicBezTo>
                    <a:pt x="4682" y="360"/>
                    <a:pt x="4492" y="226"/>
                    <a:pt x="4262" y="226"/>
                  </a:cubicBezTo>
                  <a:cubicBezTo>
                    <a:pt x="3759" y="226"/>
                    <a:pt x="3061" y="863"/>
                    <a:pt x="2747" y="1177"/>
                  </a:cubicBezTo>
                  <a:lnTo>
                    <a:pt x="360" y="0"/>
                  </a:lnTo>
                  <a:close/>
                </a:path>
              </a:pathLst>
            </a:custGeom>
            <a:solidFill>
              <a:srgbClr val="F9E3CF"/>
            </a:solid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8"/>
            <p:cNvSpPr/>
            <p:nvPr/>
          </p:nvSpPr>
          <p:spPr>
            <a:xfrm>
              <a:off x="-3898800" y="2571300"/>
              <a:ext cx="76025" cy="72775"/>
            </a:xfrm>
            <a:custGeom>
              <a:avLst/>
              <a:gdLst/>
              <a:ahLst/>
              <a:cxnLst/>
              <a:rect l="l" t="t" r="r" b="b"/>
              <a:pathLst>
                <a:path w="3041" h="2911" fill="none" extrusionOk="0">
                  <a:moveTo>
                    <a:pt x="0" y="2911"/>
                  </a:moveTo>
                  <a:cubicBezTo>
                    <a:pt x="0" y="2911"/>
                    <a:pt x="2518" y="2420"/>
                    <a:pt x="3041" y="1"/>
                  </a:cubicBezTo>
                </a:path>
              </a:pathLst>
            </a:custGeom>
            <a:no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8"/>
            <p:cNvSpPr/>
            <p:nvPr/>
          </p:nvSpPr>
          <p:spPr>
            <a:xfrm>
              <a:off x="-3855475" y="2590925"/>
              <a:ext cx="57225" cy="68675"/>
            </a:xfrm>
            <a:custGeom>
              <a:avLst/>
              <a:gdLst/>
              <a:ahLst/>
              <a:cxnLst/>
              <a:rect l="l" t="t" r="r" b="b"/>
              <a:pathLst>
                <a:path w="2289" h="2747" fill="none" extrusionOk="0">
                  <a:moveTo>
                    <a:pt x="0" y="2747"/>
                  </a:moveTo>
                  <a:cubicBezTo>
                    <a:pt x="1210" y="2387"/>
                    <a:pt x="2125" y="1308"/>
                    <a:pt x="2289" y="0"/>
                  </a:cubicBezTo>
                </a:path>
              </a:pathLst>
            </a:custGeom>
            <a:no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8"/>
            <p:cNvSpPr/>
            <p:nvPr/>
          </p:nvSpPr>
          <p:spPr>
            <a:xfrm>
              <a:off x="-3906175" y="2582750"/>
              <a:ext cx="32725" cy="16375"/>
            </a:xfrm>
            <a:custGeom>
              <a:avLst/>
              <a:gdLst/>
              <a:ahLst/>
              <a:cxnLst/>
              <a:rect l="l" t="t" r="r" b="b"/>
              <a:pathLst>
                <a:path w="1309" h="655" fill="none" extrusionOk="0">
                  <a:moveTo>
                    <a:pt x="1" y="654"/>
                  </a:moveTo>
                  <a:lnTo>
                    <a:pt x="1309" y="0"/>
                  </a:lnTo>
                </a:path>
              </a:pathLst>
            </a:custGeom>
            <a:no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8"/>
            <p:cNvSpPr/>
            <p:nvPr/>
          </p:nvSpPr>
          <p:spPr>
            <a:xfrm>
              <a:off x="-3920075" y="2451950"/>
              <a:ext cx="174150" cy="128600"/>
            </a:xfrm>
            <a:custGeom>
              <a:avLst/>
              <a:gdLst/>
              <a:ahLst/>
              <a:cxnLst/>
              <a:rect l="l" t="t" r="r" b="b"/>
              <a:pathLst>
                <a:path w="6966" h="5144" extrusionOk="0">
                  <a:moveTo>
                    <a:pt x="589" y="1"/>
                  </a:moveTo>
                  <a:cubicBezTo>
                    <a:pt x="589" y="1"/>
                    <a:pt x="1" y="4938"/>
                    <a:pt x="1211" y="5134"/>
                  </a:cubicBezTo>
                  <a:cubicBezTo>
                    <a:pt x="1249" y="5140"/>
                    <a:pt x="1286" y="5143"/>
                    <a:pt x="1322" y="5143"/>
                  </a:cubicBezTo>
                  <a:cubicBezTo>
                    <a:pt x="2453" y="5143"/>
                    <a:pt x="2944" y="2289"/>
                    <a:pt x="2944" y="2289"/>
                  </a:cubicBezTo>
                  <a:cubicBezTo>
                    <a:pt x="2944" y="2289"/>
                    <a:pt x="3506" y="2616"/>
                    <a:pt x="4247" y="2616"/>
                  </a:cubicBezTo>
                  <a:cubicBezTo>
                    <a:pt x="5114" y="2616"/>
                    <a:pt x="6225" y="2169"/>
                    <a:pt x="6966" y="229"/>
                  </a:cubicBezTo>
                  <a:lnTo>
                    <a:pt x="589" y="1"/>
                  </a:lnTo>
                  <a:close/>
                </a:path>
              </a:pathLst>
            </a:custGeom>
            <a:solidFill>
              <a:srgbClr val="F9E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8"/>
            <p:cNvSpPr/>
            <p:nvPr/>
          </p:nvSpPr>
          <p:spPr>
            <a:xfrm>
              <a:off x="-3920075" y="2451950"/>
              <a:ext cx="174150" cy="133275"/>
            </a:xfrm>
            <a:custGeom>
              <a:avLst/>
              <a:gdLst/>
              <a:ahLst/>
              <a:cxnLst/>
              <a:rect l="l" t="t" r="r" b="b"/>
              <a:pathLst>
                <a:path w="6966" h="5331" fill="none" extrusionOk="0">
                  <a:moveTo>
                    <a:pt x="589" y="1"/>
                  </a:moveTo>
                  <a:cubicBezTo>
                    <a:pt x="589" y="1"/>
                    <a:pt x="1" y="4938"/>
                    <a:pt x="1211" y="5134"/>
                  </a:cubicBezTo>
                  <a:cubicBezTo>
                    <a:pt x="2421" y="5330"/>
                    <a:pt x="2944" y="2289"/>
                    <a:pt x="2944" y="2289"/>
                  </a:cubicBezTo>
                  <a:cubicBezTo>
                    <a:pt x="2944" y="2289"/>
                    <a:pt x="5592" y="3826"/>
                    <a:pt x="6966" y="229"/>
                  </a:cubicBezTo>
                </a:path>
              </a:pathLst>
            </a:custGeom>
            <a:noFill/>
            <a:ln w="7350" cap="flat" cmpd="sng">
              <a:solidFill>
                <a:srgbClr val="000000"/>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8"/>
            <p:cNvSpPr/>
            <p:nvPr/>
          </p:nvSpPr>
          <p:spPr>
            <a:xfrm>
              <a:off x="-4477575" y="1352475"/>
              <a:ext cx="710050" cy="364600"/>
            </a:xfrm>
            <a:custGeom>
              <a:avLst/>
              <a:gdLst/>
              <a:ahLst/>
              <a:cxnLst/>
              <a:rect l="l" t="t" r="r" b="b"/>
              <a:pathLst>
                <a:path w="28402" h="14584" extrusionOk="0">
                  <a:moveTo>
                    <a:pt x="10072" y="1"/>
                  </a:moveTo>
                  <a:lnTo>
                    <a:pt x="10464" y="4807"/>
                  </a:lnTo>
                  <a:cubicBezTo>
                    <a:pt x="9320" y="4807"/>
                    <a:pt x="8208" y="4971"/>
                    <a:pt x="7129" y="5200"/>
                  </a:cubicBezTo>
                  <a:cubicBezTo>
                    <a:pt x="2976" y="6409"/>
                    <a:pt x="949" y="10562"/>
                    <a:pt x="1" y="14584"/>
                  </a:cubicBezTo>
                  <a:lnTo>
                    <a:pt x="28154" y="14584"/>
                  </a:lnTo>
                  <a:cubicBezTo>
                    <a:pt x="28402" y="6175"/>
                    <a:pt x="22495" y="4869"/>
                    <a:pt x="18802" y="4869"/>
                  </a:cubicBezTo>
                  <a:cubicBezTo>
                    <a:pt x="17139" y="4869"/>
                    <a:pt x="15925" y="5134"/>
                    <a:pt x="15925" y="5134"/>
                  </a:cubicBezTo>
                  <a:lnTo>
                    <a:pt x="15794" y="1"/>
                  </a:ln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8"/>
            <p:cNvSpPr/>
            <p:nvPr/>
          </p:nvSpPr>
          <p:spPr>
            <a:xfrm>
              <a:off x="-4225800" y="1352475"/>
              <a:ext cx="146350" cy="125925"/>
            </a:xfrm>
            <a:custGeom>
              <a:avLst/>
              <a:gdLst/>
              <a:ahLst/>
              <a:cxnLst/>
              <a:rect l="l" t="t" r="r" b="b"/>
              <a:pathLst>
                <a:path w="5854" h="5037" extrusionOk="0">
                  <a:moveTo>
                    <a:pt x="1" y="1"/>
                  </a:moveTo>
                  <a:lnTo>
                    <a:pt x="328" y="4251"/>
                  </a:lnTo>
                  <a:lnTo>
                    <a:pt x="5854" y="5036"/>
                  </a:lnTo>
                  <a:lnTo>
                    <a:pt x="5854" y="5036"/>
                  </a:lnTo>
                  <a:lnTo>
                    <a:pt x="5723" y="1"/>
                  </a:lnTo>
                  <a:close/>
                </a:path>
              </a:pathLst>
            </a:custGeom>
            <a:solidFill>
              <a:srgbClr val="FFA2A1">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8"/>
            <p:cNvSpPr/>
            <p:nvPr/>
          </p:nvSpPr>
          <p:spPr>
            <a:xfrm>
              <a:off x="-4416125" y="867000"/>
              <a:ext cx="570475" cy="540275"/>
            </a:xfrm>
            <a:custGeom>
              <a:avLst/>
              <a:gdLst/>
              <a:ahLst/>
              <a:cxnLst/>
              <a:rect l="l" t="t" r="r" b="b"/>
              <a:pathLst>
                <a:path w="22819" h="21611" extrusionOk="0">
                  <a:moveTo>
                    <a:pt x="12758" y="1"/>
                  </a:moveTo>
                  <a:cubicBezTo>
                    <a:pt x="9131" y="1"/>
                    <a:pt x="6306" y="4542"/>
                    <a:pt x="6306" y="4542"/>
                  </a:cubicBezTo>
                  <a:cubicBezTo>
                    <a:pt x="5828" y="4406"/>
                    <a:pt x="5400" y="4342"/>
                    <a:pt x="5019" y="4342"/>
                  </a:cubicBezTo>
                  <a:cubicBezTo>
                    <a:pt x="1" y="4342"/>
                    <a:pt x="2938" y="15300"/>
                    <a:pt x="2938" y="15300"/>
                  </a:cubicBezTo>
                  <a:lnTo>
                    <a:pt x="5456" y="15300"/>
                  </a:lnTo>
                  <a:cubicBezTo>
                    <a:pt x="5881" y="18864"/>
                    <a:pt x="8366" y="21610"/>
                    <a:pt x="11374" y="21610"/>
                  </a:cubicBezTo>
                  <a:cubicBezTo>
                    <a:pt x="14415" y="21610"/>
                    <a:pt x="16965" y="18798"/>
                    <a:pt x="17325" y="15169"/>
                  </a:cubicBezTo>
                  <a:cubicBezTo>
                    <a:pt x="17652" y="15071"/>
                    <a:pt x="18731" y="14286"/>
                    <a:pt x="17848" y="8956"/>
                  </a:cubicBezTo>
                  <a:cubicBezTo>
                    <a:pt x="19091" y="8466"/>
                    <a:pt x="20301" y="7779"/>
                    <a:pt x="21347" y="6929"/>
                  </a:cubicBezTo>
                  <a:cubicBezTo>
                    <a:pt x="22818" y="5621"/>
                    <a:pt x="21151" y="4346"/>
                    <a:pt x="21151" y="4346"/>
                  </a:cubicBezTo>
                  <a:cubicBezTo>
                    <a:pt x="21641" y="4149"/>
                    <a:pt x="21903" y="3626"/>
                    <a:pt x="21772" y="3136"/>
                  </a:cubicBezTo>
                  <a:cubicBezTo>
                    <a:pt x="21597" y="1909"/>
                    <a:pt x="20586" y="1569"/>
                    <a:pt x="19521" y="1569"/>
                  </a:cubicBezTo>
                  <a:cubicBezTo>
                    <a:pt x="18203" y="1569"/>
                    <a:pt x="16802" y="2089"/>
                    <a:pt x="16802" y="2089"/>
                  </a:cubicBezTo>
                  <a:cubicBezTo>
                    <a:pt x="15413" y="564"/>
                    <a:pt x="14036" y="1"/>
                    <a:pt x="12758" y="1"/>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8"/>
            <p:cNvSpPr/>
            <p:nvPr/>
          </p:nvSpPr>
          <p:spPr>
            <a:xfrm>
              <a:off x="-4346475" y="1042575"/>
              <a:ext cx="372475" cy="375425"/>
            </a:xfrm>
            <a:custGeom>
              <a:avLst/>
              <a:gdLst/>
              <a:ahLst/>
              <a:cxnLst/>
              <a:rect l="l" t="t" r="r" b="b"/>
              <a:pathLst>
                <a:path w="14899" h="15017" extrusionOk="0">
                  <a:moveTo>
                    <a:pt x="8146" y="0"/>
                  </a:moveTo>
                  <a:cubicBezTo>
                    <a:pt x="8076" y="0"/>
                    <a:pt x="8005" y="1"/>
                    <a:pt x="7934" y="4"/>
                  </a:cubicBezTo>
                  <a:cubicBezTo>
                    <a:pt x="4501" y="135"/>
                    <a:pt x="2506" y="3666"/>
                    <a:pt x="2375" y="7459"/>
                  </a:cubicBezTo>
                  <a:cubicBezTo>
                    <a:pt x="2081" y="7342"/>
                    <a:pt x="1816" y="7289"/>
                    <a:pt x="1579" y="7289"/>
                  </a:cubicBezTo>
                  <a:cubicBezTo>
                    <a:pt x="496" y="7289"/>
                    <a:pt x="0" y="8372"/>
                    <a:pt x="54" y="9257"/>
                  </a:cubicBezTo>
                  <a:cubicBezTo>
                    <a:pt x="87" y="9846"/>
                    <a:pt x="348" y="10402"/>
                    <a:pt x="773" y="10827"/>
                  </a:cubicBezTo>
                  <a:cubicBezTo>
                    <a:pt x="1143" y="11135"/>
                    <a:pt x="1603" y="11301"/>
                    <a:pt x="2064" y="11301"/>
                  </a:cubicBezTo>
                  <a:cubicBezTo>
                    <a:pt x="2337" y="11301"/>
                    <a:pt x="2610" y="11243"/>
                    <a:pt x="2866" y="11121"/>
                  </a:cubicBezTo>
                  <a:cubicBezTo>
                    <a:pt x="2931" y="11089"/>
                    <a:pt x="3029" y="11056"/>
                    <a:pt x="3127" y="11023"/>
                  </a:cubicBezTo>
                  <a:cubicBezTo>
                    <a:pt x="4306" y="13252"/>
                    <a:pt x="6042" y="15016"/>
                    <a:pt x="8458" y="15016"/>
                  </a:cubicBezTo>
                  <a:cubicBezTo>
                    <a:pt x="8522" y="15016"/>
                    <a:pt x="8588" y="15015"/>
                    <a:pt x="8653" y="15012"/>
                  </a:cubicBezTo>
                  <a:cubicBezTo>
                    <a:pt x="10779" y="14882"/>
                    <a:pt x="12708" y="13672"/>
                    <a:pt x="13787" y="11775"/>
                  </a:cubicBezTo>
                  <a:cubicBezTo>
                    <a:pt x="14474" y="10598"/>
                    <a:pt x="14833" y="9257"/>
                    <a:pt x="14866" y="7884"/>
                  </a:cubicBezTo>
                  <a:cubicBezTo>
                    <a:pt x="14899" y="7688"/>
                    <a:pt x="14899" y="7459"/>
                    <a:pt x="14866" y="7230"/>
                  </a:cubicBezTo>
                  <a:cubicBezTo>
                    <a:pt x="14674" y="3191"/>
                    <a:pt x="11684" y="0"/>
                    <a:pt x="8146" y="0"/>
                  </a:cubicBez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8"/>
            <p:cNvSpPr/>
            <p:nvPr/>
          </p:nvSpPr>
          <p:spPr>
            <a:xfrm>
              <a:off x="-4212725" y="1248650"/>
              <a:ext cx="105500" cy="106300"/>
            </a:xfrm>
            <a:custGeom>
              <a:avLst/>
              <a:gdLst/>
              <a:ahLst/>
              <a:cxnLst/>
              <a:rect l="l" t="t" r="r" b="b"/>
              <a:pathLst>
                <a:path w="4220" h="4252" extrusionOk="0">
                  <a:moveTo>
                    <a:pt x="2094" y="1"/>
                  </a:moveTo>
                  <a:cubicBezTo>
                    <a:pt x="949" y="1"/>
                    <a:pt x="1" y="949"/>
                    <a:pt x="1" y="2126"/>
                  </a:cubicBezTo>
                  <a:cubicBezTo>
                    <a:pt x="1" y="3303"/>
                    <a:pt x="949" y="4252"/>
                    <a:pt x="2094" y="4252"/>
                  </a:cubicBezTo>
                  <a:cubicBezTo>
                    <a:pt x="3271" y="4252"/>
                    <a:pt x="4219" y="3303"/>
                    <a:pt x="4219" y="2126"/>
                  </a:cubicBezTo>
                  <a:cubicBezTo>
                    <a:pt x="4219" y="949"/>
                    <a:pt x="3271" y="1"/>
                    <a:pt x="20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8"/>
            <p:cNvSpPr/>
            <p:nvPr/>
          </p:nvSpPr>
          <p:spPr>
            <a:xfrm>
              <a:off x="-4054125" y="1232300"/>
              <a:ext cx="78500" cy="101400"/>
            </a:xfrm>
            <a:custGeom>
              <a:avLst/>
              <a:gdLst/>
              <a:ahLst/>
              <a:cxnLst/>
              <a:rect l="l" t="t" r="r" b="b"/>
              <a:pathLst>
                <a:path w="3140" h="4056" extrusionOk="0">
                  <a:moveTo>
                    <a:pt x="2911" y="1"/>
                  </a:moveTo>
                  <a:cubicBezTo>
                    <a:pt x="654" y="34"/>
                    <a:pt x="0" y="3140"/>
                    <a:pt x="2093" y="4055"/>
                  </a:cubicBezTo>
                  <a:cubicBezTo>
                    <a:pt x="2747" y="2813"/>
                    <a:pt x="3107" y="1440"/>
                    <a:pt x="3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8"/>
            <p:cNvSpPr/>
            <p:nvPr/>
          </p:nvSpPr>
          <p:spPr>
            <a:xfrm>
              <a:off x="-4144050" y="1205325"/>
              <a:ext cx="24550" cy="34425"/>
            </a:xfrm>
            <a:custGeom>
              <a:avLst/>
              <a:gdLst/>
              <a:ahLst/>
              <a:cxnLst/>
              <a:rect l="l" t="t" r="r" b="b"/>
              <a:pathLst>
                <a:path w="982" h="1377" extrusionOk="0">
                  <a:moveTo>
                    <a:pt x="491" y="1"/>
                  </a:moveTo>
                  <a:cubicBezTo>
                    <a:pt x="229" y="1"/>
                    <a:pt x="1" y="328"/>
                    <a:pt x="1" y="688"/>
                  </a:cubicBezTo>
                  <a:cubicBezTo>
                    <a:pt x="1" y="1062"/>
                    <a:pt x="209" y="1376"/>
                    <a:pt x="455" y="1376"/>
                  </a:cubicBezTo>
                  <a:cubicBezTo>
                    <a:pt x="467" y="1376"/>
                    <a:pt x="479" y="1376"/>
                    <a:pt x="491" y="1374"/>
                  </a:cubicBezTo>
                  <a:cubicBezTo>
                    <a:pt x="785" y="1374"/>
                    <a:pt x="982" y="1080"/>
                    <a:pt x="982" y="688"/>
                  </a:cubicBezTo>
                  <a:cubicBezTo>
                    <a:pt x="982" y="295"/>
                    <a:pt x="753" y="1"/>
                    <a:pt x="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8"/>
            <p:cNvSpPr/>
            <p:nvPr/>
          </p:nvSpPr>
          <p:spPr>
            <a:xfrm>
              <a:off x="-4023875" y="1202075"/>
              <a:ext cx="24550" cy="35175"/>
            </a:xfrm>
            <a:custGeom>
              <a:avLst/>
              <a:gdLst/>
              <a:ahLst/>
              <a:cxnLst/>
              <a:rect l="l" t="t" r="r" b="b"/>
              <a:pathLst>
                <a:path w="982" h="1407" extrusionOk="0">
                  <a:moveTo>
                    <a:pt x="491" y="0"/>
                  </a:moveTo>
                  <a:cubicBezTo>
                    <a:pt x="229" y="0"/>
                    <a:pt x="0" y="327"/>
                    <a:pt x="0" y="719"/>
                  </a:cubicBezTo>
                  <a:cubicBezTo>
                    <a:pt x="0" y="1079"/>
                    <a:pt x="229" y="1406"/>
                    <a:pt x="523" y="1406"/>
                  </a:cubicBezTo>
                  <a:cubicBezTo>
                    <a:pt x="785" y="1406"/>
                    <a:pt x="981" y="1079"/>
                    <a:pt x="981" y="719"/>
                  </a:cubicBezTo>
                  <a:cubicBezTo>
                    <a:pt x="981" y="327"/>
                    <a:pt x="785" y="0"/>
                    <a:pt x="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8"/>
            <p:cNvSpPr/>
            <p:nvPr/>
          </p:nvSpPr>
          <p:spPr>
            <a:xfrm>
              <a:off x="-4071300" y="1210250"/>
              <a:ext cx="19650" cy="51525"/>
            </a:xfrm>
            <a:custGeom>
              <a:avLst/>
              <a:gdLst/>
              <a:ahLst/>
              <a:cxnLst/>
              <a:rect l="l" t="t" r="r" b="b"/>
              <a:pathLst>
                <a:path w="786" h="2061" extrusionOk="0">
                  <a:moveTo>
                    <a:pt x="393" y="0"/>
                  </a:moveTo>
                  <a:lnTo>
                    <a:pt x="1" y="1929"/>
                  </a:lnTo>
                  <a:lnTo>
                    <a:pt x="786" y="2060"/>
                  </a:lnTo>
                  <a:lnTo>
                    <a:pt x="3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8"/>
            <p:cNvSpPr/>
            <p:nvPr/>
          </p:nvSpPr>
          <p:spPr>
            <a:xfrm>
              <a:off x="-4071300" y="1210250"/>
              <a:ext cx="19650" cy="51525"/>
            </a:xfrm>
            <a:custGeom>
              <a:avLst/>
              <a:gdLst/>
              <a:ahLst/>
              <a:cxnLst/>
              <a:rect l="l" t="t" r="r" b="b"/>
              <a:pathLst>
                <a:path w="786" h="2061" fill="none" extrusionOk="0">
                  <a:moveTo>
                    <a:pt x="393" y="0"/>
                  </a:moveTo>
                  <a:lnTo>
                    <a:pt x="786" y="2060"/>
                  </a:lnTo>
                  <a:lnTo>
                    <a:pt x="1" y="1929"/>
                  </a:lnTo>
                </a:path>
              </a:pathLst>
            </a:custGeom>
            <a:noFill/>
            <a:ln w="7350" cap="flat" cmpd="sng">
              <a:solidFill>
                <a:srgbClr val="09182D"/>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8"/>
            <p:cNvSpPr/>
            <p:nvPr/>
          </p:nvSpPr>
          <p:spPr>
            <a:xfrm>
              <a:off x="-4071300" y="1210250"/>
              <a:ext cx="19650" cy="51525"/>
            </a:xfrm>
            <a:custGeom>
              <a:avLst/>
              <a:gdLst/>
              <a:ahLst/>
              <a:cxnLst/>
              <a:rect l="l" t="t" r="r" b="b"/>
              <a:pathLst>
                <a:path w="786" h="2061" fill="none" extrusionOk="0">
                  <a:moveTo>
                    <a:pt x="393" y="0"/>
                  </a:moveTo>
                  <a:lnTo>
                    <a:pt x="786" y="2060"/>
                  </a:lnTo>
                  <a:lnTo>
                    <a:pt x="1" y="1929"/>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8"/>
            <p:cNvSpPr/>
            <p:nvPr/>
          </p:nvSpPr>
          <p:spPr>
            <a:xfrm>
              <a:off x="-4309175" y="1245400"/>
              <a:ext cx="19650" cy="43350"/>
            </a:xfrm>
            <a:custGeom>
              <a:avLst/>
              <a:gdLst/>
              <a:ahLst/>
              <a:cxnLst/>
              <a:rect l="l" t="t" r="r" b="b"/>
              <a:pathLst>
                <a:path w="786" h="1734" fill="none" extrusionOk="0">
                  <a:moveTo>
                    <a:pt x="1" y="0"/>
                  </a:moveTo>
                  <a:lnTo>
                    <a:pt x="785" y="1733"/>
                  </a:lnTo>
                </a:path>
              </a:pathLst>
            </a:custGeom>
            <a:noFill/>
            <a:ln w="7350" cap="sq"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8"/>
            <p:cNvSpPr/>
            <p:nvPr/>
          </p:nvSpPr>
          <p:spPr>
            <a:xfrm>
              <a:off x="-4054125" y="1144525"/>
              <a:ext cx="66225" cy="16700"/>
            </a:xfrm>
            <a:custGeom>
              <a:avLst/>
              <a:gdLst/>
              <a:ahLst/>
              <a:cxnLst/>
              <a:rect l="l" t="t" r="r" b="b"/>
              <a:pathLst>
                <a:path w="2649" h="668" extrusionOk="0">
                  <a:moveTo>
                    <a:pt x="1197" y="1"/>
                  </a:moveTo>
                  <a:cubicBezTo>
                    <a:pt x="1016" y="1"/>
                    <a:pt x="826" y="38"/>
                    <a:pt x="654" y="111"/>
                  </a:cubicBezTo>
                  <a:cubicBezTo>
                    <a:pt x="524" y="144"/>
                    <a:pt x="425" y="177"/>
                    <a:pt x="295" y="242"/>
                  </a:cubicBezTo>
                  <a:cubicBezTo>
                    <a:pt x="197" y="307"/>
                    <a:pt x="99" y="373"/>
                    <a:pt x="0" y="438"/>
                  </a:cubicBezTo>
                  <a:cubicBezTo>
                    <a:pt x="229" y="406"/>
                    <a:pt x="458" y="340"/>
                    <a:pt x="687" y="307"/>
                  </a:cubicBezTo>
                  <a:cubicBezTo>
                    <a:pt x="916" y="307"/>
                    <a:pt x="1145" y="275"/>
                    <a:pt x="1374" y="275"/>
                  </a:cubicBezTo>
                  <a:cubicBezTo>
                    <a:pt x="1799" y="307"/>
                    <a:pt x="2257" y="438"/>
                    <a:pt x="2649" y="667"/>
                  </a:cubicBezTo>
                  <a:cubicBezTo>
                    <a:pt x="2355" y="242"/>
                    <a:pt x="1897" y="13"/>
                    <a:pt x="1374" y="13"/>
                  </a:cubicBezTo>
                  <a:cubicBezTo>
                    <a:pt x="1317" y="5"/>
                    <a:pt x="1257" y="1"/>
                    <a:pt x="1197" y="1"/>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8"/>
            <p:cNvSpPr/>
            <p:nvPr/>
          </p:nvSpPr>
          <p:spPr>
            <a:xfrm>
              <a:off x="-4184100" y="1153050"/>
              <a:ext cx="63775" cy="18800"/>
            </a:xfrm>
            <a:custGeom>
              <a:avLst/>
              <a:gdLst/>
              <a:ahLst/>
              <a:cxnLst/>
              <a:rect l="l" t="t" r="r" b="b"/>
              <a:pathLst>
                <a:path w="2551" h="752" extrusionOk="0">
                  <a:moveTo>
                    <a:pt x="1529" y="0"/>
                  </a:moveTo>
                  <a:cubicBezTo>
                    <a:pt x="1424" y="0"/>
                    <a:pt x="1317" y="11"/>
                    <a:pt x="1210" y="32"/>
                  </a:cubicBezTo>
                  <a:cubicBezTo>
                    <a:pt x="981" y="65"/>
                    <a:pt x="752" y="163"/>
                    <a:pt x="556" y="293"/>
                  </a:cubicBezTo>
                  <a:cubicBezTo>
                    <a:pt x="425" y="359"/>
                    <a:pt x="360" y="424"/>
                    <a:pt x="262" y="490"/>
                  </a:cubicBezTo>
                  <a:cubicBezTo>
                    <a:pt x="164" y="588"/>
                    <a:pt x="98" y="653"/>
                    <a:pt x="0" y="751"/>
                  </a:cubicBezTo>
                  <a:cubicBezTo>
                    <a:pt x="229" y="653"/>
                    <a:pt x="425" y="555"/>
                    <a:pt x="654" y="490"/>
                  </a:cubicBezTo>
                  <a:cubicBezTo>
                    <a:pt x="851" y="424"/>
                    <a:pt x="1047" y="359"/>
                    <a:pt x="1276" y="326"/>
                  </a:cubicBezTo>
                  <a:cubicBezTo>
                    <a:pt x="1443" y="287"/>
                    <a:pt x="1611" y="269"/>
                    <a:pt x="1779" y="269"/>
                  </a:cubicBezTo>
                  <a:cubicBezTo>
                    <a:pt x="2036" y="269"/>
                    <a:pt x="2293" y="312"/>
                    <a:pt x="2551" y="392"/>
                  </a:cubicBezTo>
                  <a:cubicBezTo>
                    <a:pt x="2269" y="136"/>
                    <a:pt x="1908" y="0"/>
                    <a:pt x="1529" y="0"/>
                  </a:cubicBezTo>
                  <a:close/>
                </a:path>
              </a:pathLst>
            </a:custGeom>
            <a:solidFill>
              <a:srgbClr val="000000"/>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8"/>
            <p:cNvSpPr/>
            <p:nvPr/>
          </p:nvSpPr>
          <p:spPr>
            <a:xfrm>
              <a:off x="-4082750" y="1346750"/>
              <a:ext cx="22925" cy="1675"/>
            </a:xfrm>
            <a:custGeom>
              <a:avLst/>
              <a:gdLst/>
              <a:ahLst/>
              <a:cxnLst/>
              <a:rect l="l" t="t" r="r" b="b"/>
              <a:pathLst>
                <a:path w="917" h="67" fill="none" extrusionOk="0">
                  <a:moveTo>
                    <a:pt x="917" y="66"/>
                  </a:moveTo>
                  <a:cubicBezTo>
                    <a:pt x="753" y="1"/>
                    <a:pt x="590" y="1"/>
                    <a:pt x="426" y="1"/>
                  </a:cubicBezTo>
                  <a:cubicBezTo>
                    <a:pt x="263" y="1"/>
                    <a:pt x="132" y="33"/>
                    <a:pt x="1" y="66"/>
                  </a:cubicBez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8"/>
            <p:cNvSpPr/>
            <p:nvPr/>
          </p:nvSpPr>
          <p:spPr>
            <a:xfrm>
              <a:off x="-4112175" y="1261750"/>
              <a:ext cx="88325" cy="68750"/>
            </a:xfrm>
            <a:custGeom>
              <a:avLst/>
              <a:gdLst/>
              <a:ahLst/>
              <a:cxnLst/>
              <a:rect l="l" t="t" r="r" b="b"/>
              <a:pathLst>
                <a:path w="3533" h="2750" extrusionOk="0">
                  <a:moveTo>
                    <a:pt x="164" y="0"/>
                  </a:moveTo>
                  <a:cubicBezTo>
                    <a:pt x="164" y="0"/>
                    <a:pt x="1" y="2616"/>
                    <a:pt x="1701" y="2747"/>
                  </a:cubicBezTo>
                  <a:cubicBezTo>
                    <a:pt x="1728" y="2749"/>
                    <a:pt x="1754" y="2749"/>
                    <a:pt x="1780" y="2749"/>
                  </a:cubicBezTo>
                  <a:cubicBezTo>
                    <a:pt x="3154" y="2749"/>
                    <a:pt x="3532" y="262"/>
                    <a:pt x="3532" y="262"/>
                  </a:cubicBezTo>
                  <a:lnTo>
                    <a:pt x="3532" y="262"/>
                  </a:lnTo>
                  <a:cubicBezTo>
                    <a:pt x="2989" y="679"/>
                    <a:pt x="2472" y="825"/>
                    <a:pt x="2013" y="825"/>
                  </a:cubicBezTo>
                  <a:cubicBezTo>
                    <a:pt x="925" y="825"/>
                    <a:pt x="164" y="0"/>
                    <a:pt x="164" y="0"/>
                  </a:cubicBez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8"/>
            <p:cNvSpPr/>
            <p:nvPr/>
          </p:nvSpPr>
          <p:spPr>
            <a:xfrm>
              <a:off x="-4314075" y="867000"/>
              <a:ext cx="447975" cy="400475"/>
            </a:xfrm>
            <a:custGeom>
              <a:avLst/>
              <a:gdLst/>
              <a:ahLst/>
              <a:cxnLst/>
              <a:rect l="l" t="t" r="r" b="b"/>
              <a:pathLst>
                <a:path w="17919" h="16019" extrusionOk="0">
                  <a:moveTo>
                    <a:pt x="8676" y="1"/>
                  </a:moveTo>
                  <a:cubicBezTo>
                    <a:pt x="5049" y="1"/>
                    <a:pt x="2224" y="4542"/>
                    <a:pt x="2224" y="4542"/>
                  </a:cubicBezTo>
                  <a:lnTo>
                    <a:pt x="3139" y="5850"/>
                  </a:lnTo>
                  <a:cubicBezTo>
                    <a:pt x="2976" y="5784"/>
                    <a:pt x="2780" y="5752"/>
                    <a:pt x="2616" y="5752"/>
                  </a:cubicBezTo>
                  <a:cubicBezTo>
                    <a:pt x="1178" y="5752"/>
                    <a:pt x="0" y="7910"/>
                    <a:pt x="0" y="10558"/>
                  </a:cubicBezTo>
                  <a:cubicBezTo>
                    <a:pt x="0" y="13240"/>
                    <a:pt x="981" y="16019"/>
                    <a:pt x="2420" y="16019"/>
                  </a:cubicBezTo>
                  <a:lnTo>
                    <a:pt x="4938" y="8433"/>
                  </a:lnTo>
                  <a:cubicBezTo>
                    <a:pt x="6610" y="9256"/>
                    <a:pt x="8453" y="9661"/>
                    <a:pt x="10308" y="9661"/>
                  </a:cubicBezTo>
                  <a:cubicBezTo>
                    <a:pt x="10884" y="9661"/>
                    <a:pt x="11460" y="9622"/>
                    <a:pt x="12033" y="9545"/>
                  </a:cubicBezTo>
                  <a:cubicBezTo>
                    <a:pt x="13963" y="9152"/>
                    <a:pt x="15761" y="8269"/>
                    <a:pt x="17265" y="6929"/>
                  </a:cubicBezTo>
                  <a:cubicBezTo>
                    <a:pt x="17592" y="6667"/>
                    <a:pt x="17788" y="6308"/>
                    <a:pt x="17854" y="5882"/>
                  </a:cubicBezTo>
                  <a:cubicBezTo>
                    <a:pt x="17919" y="5098"/>
                    <a:pt x="17265" y="4509"/>
                    <a:pt x="17069" y="4346"/>
                  </a:cubicBezTo>
                  <a:cubicBezTo>
                    <a:pt x="17559" y="4149"/>
                    <a:pt x="17821" y="3626"/>
                    <a:pt x="17690" y="3136"/>
                  </a:cubicBezTo>
                  <a:cubicBezTo>
                    <a:pt x="17515" y="1909"/>
                    <a:pt x="16504" y="1569"/>
                    <a:pt x="15439" y="1569"/>
                  </a:cubicBezTo>
                  <a:cubicBezTo>
                    <a:pt x="14121" y="1569"/>
                    <a:pt x="12720" y="2089"/>
                    <a:pt x="12720" y="2089"/>
                  </a:cubicBezTo>
                  <a:cubicBezTo>
                    <a:pt x="11331" y="564"/>
                    <a:pt x="9954" y="1"/>
                    <a:pt x="8676" y="1"/>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8"/>
            <p:cNvSpPr/>
            <p:nvPr/>
          </p:nvSpPr>
          <p:spPr>
            <a:xfrm>
              <a:off x="-4454675" y="3106725"/>
              <a:ext cx="760250" cy="1241675"/>
            </a:xfrm>
            <a:custGeom>
              <a:avLst/>
              <a:gdLst/>
              <a:ahLst/>
              <a:cxnLst/>
              <a:rect l="l" t="t" r="r" b="b"/>
              <a:pathLst>
                <a:path w="30410" h="49667" extrusionOk="0">
                  <a:moveTo>
                    <a:pt x="12229" y="1"/>
                  </a:moveTo>
                  <a:cubicBezTo>
                    <a:pt x="12229" y="1"/>
                    <a:pt x="15467" y="34367"/>
                    <a:pt x="13210" y="40677"/>
                  </a:cubicBezTo>
                  <a:lnTo>
                    <a:pt x="654" y="47086"/>
                  </a:lnTo>
                  <a:cubicBezTo>
                    <a:pt x="0" y="47381"/>
                    <a:pt x="33" y="48329"/>
                    <a:pt x="720" y="48590"/>
                  </a:cubicBezTo>
                  <a:cubicBezTo>
                    <a:pt x="2043" y="49101"/>
                    <a:pt x="4592" y="49666"/>
                    <a:pt x="9366" y="49666"/>
                  </a:cubicBezTo>
                  <a:cubicBezTo>
                    <a:pt x="12846" y="49666"/>
                    <a:pt x="17508" y="49366"/>
                    <a:pt x="23739" y="48525"/>
                  </a:cubicBezTo>
                  <a:cubicBezTo>
                    <a:pt x="23739" y="48525"/>
                    <a:pt x="30410" y="25375"/>
                    <a:pt x="26486" y="13309"/>
                  </a:cubicBezTo>
                  <a:lnTo>
                    <a:pt x="28350" y="1"/>
                  </a:ln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8"/>
            <p:cNvSpPr/>
            <p:nvPr/>
          </p:nvSpPr>
          <p:spPr>
            <a:xfrm>
              <a:off x="-4454675" y="4137550"/>
              <a:ext cx="627000" cy="210775"/>
            </a:xfrm>
            <a:custGeom>
              <a:avLst/>
              <a:gdLst/>
              <a:ahLst/>
              <a:cxnLst/>
              <a:rect l="l" t="t" r="r" b="b"/>
              <a:pathLst>
                <a:path w="25080" h="8431" extrusionOk="0">
                  <a:moveTo>
                    <a:pt x="12099" y="0"/>
                  </a:moveTo>
                  <a:lnTo>
                    <a:pt x="654" y="5853"/>
                  </a:lnTo>
                  <a:cubicBezTo>
                    <a:pt x="0" y="6148"/>
                    <a:pt x="66" y="7063"/>
                    <a:pt x="720" y="7325"/>
                  </a:cubicBezTo>
                  <a:cubicBezTo>
                    <a:pt x="2047" y="7856"/>
                    <a:pt x="4607" y="8431"/>
                    <a:pt x="9408" y="8431"/>
                  </a:cubicBezTo>
                  <a:cubicBezTo>
                    <a:pt x="12884" y="8431"/>
                    <a:pt x="17533" y="8130"/>
                    <a:pt x="23739" y="7292"/>
                  </a:cubicBezTo>
                  <a:cubicBezTo>
                    <a:pt x="23739" y="7292"/>
                    <a:pt x="24360" y="5199"/>
                    <a:pt x="25080" y="1962"/>
                  </a:cubicBezTo>
                  <a:lnTo>
                    <a:pt x="25080" y="1962"/>
                  </a:lnTo>
                  <a:cubicBezTo>
                    <a:pt x="24426" y="2355"/>
                    <a:pt x="23772" y="2714"/>
                    <a:pt x="23085" y="3009"/>
                  </a:cubicBezTo>
                  <a:cubicBezTo>
                    <a:pt x="21541" y="3735"/>
                    <a:pt x="19855" y="4115"/>
                    <a:pt x="18159" y="4115"/>
                  </a:cubicBezTo>
                  <a:cubicBezTo>
                    <a:pt x="17412" y="4115"/>
                    <a:pt x="16664" y="4041"/>
                    <a:pt x="15924" y="3891"/>
                  </a:cubicBezTo>
                  <a:cubicBezTo>
                    <a:pt x="14911" y="3695"/>
                    <a:pt x="13995" y="3205"/>
                    <a:pt x="13276" y="2485"/>
                  </a:cubicBezTo>
                  <a:cubicBezTo>
                    <a:pt x="12622" y="1799"/>
                    <a:pt x="12229" y="916"/>
                    <a:pt x="12099" y="0"/>
                  </a:cubicBezTo>
                  <a:close/>
                </a:path>
              </a:pathLst>
            </a:custGeom>
            <a:solidFill>
              <a:schemeClr val="accent2"/>
            </a:solidFill>
            <a:ln w="7350" cap="flat" cmpd="sng">
              <a:solidFill>
                <a:schemeClr val="accent2"/>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8"/>
            <p:cNvSpPr/>
            <p:nvPr/>
          </p:nvSpPr>
          <p:spPr>
            <a:xfrm>
              <a:off x="-4670500" y="2455225"/>
              <a:ext cx="1109325" cy="743900"/>
            </a:xfrm>
            <a:custGeom>
              <a:avLst/>
              <a:gdLst/>
              <a:ahLst/>
              <a:cxnLst/>
              <a:rect l="l" t="t" r="r" b="b"/>
              <a:pathLst>
                <a:path w="44373" h="29756" extrusionOk="0">
                  <a:moveTo>
                    <a:pt x="39108" y="0"/>
                  </a:moveTo>
                  <a:lnTo>
                    <a:pt x="13505" y="949"/>
                  </a:lnTo>
                  <a:lnTo>
                    <a:pt x="1" y="10398"/>
                  </a:lnTo>
                  <a:cubicBezTo>
                    <a:pt x="1" y="10398"/>
                    <a:pt x="9483" y="11216"/>
                    <a:pt x="16383" y="22791"/>
                  </a:cubicBezTo>
                  <a:lnTo>
                    <a:pt x="19195" y="20273"/>
                  </a:lnTo>
                  <a:lnTo>
                    <a:pt x="20176" y="27532"/>
                  </a:lnTo>
                  <a:lnTo>
                    <a:pt x="37669" y="29756"/>
                  </a:lnTo>
                  <a:cubicBezTo>
                    <a:pt x="37669" y="29756"/>
                    <a:pt x="44372" y="6736"/>
                    <a:pt x="39108" y="0"/>
                  </a:cubicBezTo>
                  <a:close/>
                </a:path>
              </a:pathLst>
            </a:custGeom>
            <a:solidFill>
              <a:schemeClr val="dk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8"/>
            <p:cNvSpPr/>
            <p:nvPr/>
          </p:nvSpPr>
          <p:spPr>
            <a:xfrm>
              <a:off x="-4247050" y="2650600"/>
              <a:ext cx="80950" cy="492950"/>
            </a:xfrm>
            <a:custGeom>
              <a:avLst/>
              <a:gdLst/>
              <a:ahLst/>
              <a:cxnLst/>
              <a:rect l="l" t="t" r="r" b="b"/>
              <a:pathLst>
                <a:path w="3238" h="19718" fill="none" extrusionOk="0">
                  <a:moveTo>
                    <a:pt x="1" y="0"/>
                  </a:moveTo>
                  <a:lnTo>
                    <a:pt x="3238" y="19717"/>
                  </a:lnTo>
                </a:path>
              </a:pathLst>
            </a:custGeom>
            <a:solidFill>
              <a:schemeClr val="lt1"/>
            </a:solidFill>
            <a:ln w="7350" cap="flat" cmpd="sng">
              <a:solidFill>
                <a:srgbClr val="FFFFFF"/>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8"/>
            <p:cNvSpPr/>
            <p:nvPr/>
          </p:nvSpPr>
          <p:spPr>
            <a:xfrm>
              <a:off x="-4659850" y="1475900"/>
              <a:ext cx="986675" cy="1117625"/>
            </a:xfrm>
            <a:custGeom>
              <a:avLst/>
              <a:gdLst/>
              <a:ahLst/>
              <a:cxnLst/>
              <a:rect l="l" t="t" r="r" b="b"/>
              <a:pathLst>
                <a:path w="39467" h="44705" extrusionOk="0">
                  <a:moveTo>
                    <a:pt x="27368" y="1"/>
                  </a:moveTo>
                  <a:cubicBezTo>
                    <a:pt x="27041" y="557"/>
                    <a:pt x="26714" y="1113"/>
                    <a:pt x="26322" y="1636"/>
                  </a:cubicBezTo>
                  <a:cubicBezTo>
                    <a:pt x="24859" y="3636"/>
                    <a:pt x="22661" y="5582"/>
                    <a:pt x="20074" y="5582"/>
                  </a:cubicBezTo>
                  <a:cubicBezTo>
                    <a:pt x="19828" y="5582"/>
                    <a:pt x="19578" y="5564"/>
                    <a:pt x="19325" y="5527"/>
                  </a:cubicBezTo>
                  <a:cubicBezTo>
                    <a:pt x="17788" y="5298"/>
                    <a:pt x="16415" y="4481"/>
                    <a:pt x="15466" y="3238"/>
                  </a:cubicBezTo>
                  <a:cubicBezTo>
                    <a:pt x="14812" y="2388"/>
                    <a:pt x="14289" y="1440"/>
                    <a:pt x="13864" y="459"/>
                  </a:cubicBezTo>
                  <a:cubicBezTo>
                    <a:pt x="5722" y="3434"/>
                    <a:pt x="6409" y="18279"/>
                    <a:pt x="6409" y="18279"/>
                  </a:cubicBezTo>
                  <a:lnTo>
                    <a:pt x="0" y="27598"/>
                  </a:lnTo>
                  <a:cubicBezTo>
                    <a:pt x="3270" y="28318"/>
                    <a:pt x="6899" y="33157"/>
                    <a:pt x="6899" y="33157"/>
                  </a:cubicBezTo>
                  <a:lnTo>
                    <a:pt x="11935" y="27925"/>
                  </a:lnTo>
                  <a:lnTo>
                    <a:pt x="12687" y="30868"/>
                  </a:lnTo>
                  <a:lnTo>
                    <a:pt x="9123" y="42541"/>
                  </a:lnTo>
                  <a:cubicBezTo>
                    <a:pt x="13424" y="44143"/>
                    <a:pt x="16782" y="44705"/>
                    <a:pt x="19642" y="44705"/>
                  </a:cubicBezTo>
                  <a:cubicBezTo>
                    <a:pt x="23849" y="44705"/>
                    <a:pt x="26977" y="43489"/>
                    <a:pt x="30442" y="42574"/>
                  </a:cubicBezTo>
                  <a:cubicBezTo>
                    <a:pt x="35183" y="41364"/>
                    <a:pt x="39467" y="39925"/>
                    <a:pt x="39467" y="39925"/>
                  </a:cubicBezTo>
                  <a:cubicBezTo>
                    <a:pt x="36818" y="35577"/>
                    <a:pt x="34300" y="16350"/>
                    <a:pt x="34300" y="16350"/>
                  </a:cubicBezTo>
                  <a:cubicBezTo>
                    <a:pt x="38093" y="3173"/>
                    <a:pt x="31913" y="361"/>
                    <a:pt x="27368" y="1"/>
                  </a:cubicBezTo>
                  <a:close/>
                </a:path>
              </a:pathLst>
            </a:custGeom>
            <a:solidFill>
              <a:schemeClr val="accent4"/>
            </a:solidFill>
            <a:ln w="7350" cap="flat" cmpd="sng">
              <a:solidFill>
                <a:schemeClr val="accent4"/>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8"/>
            <p:cNvSpPr/>
            <p:nvPr/>
          </p:nvSpPr>
          <p:spPr>
            <a:xfrm>
              <a:off x="-4417075" y="1671275"/>
              <a:ext cx="74400" cy="575525"/>
            </a:xfrm>
            <a:custGeom>
              <a:avLst/>
              <a:gdLst/>
              <a:ahLst/>
              <a:cxnLst/>
              <a:rect l="l" t="t" r="r" b="b"/>
              <a:pathLst>
                <a:path w="2976" h="23021" fill="none" extrusionOk="0">
                  <a:moveTo>
                    <a:pt x="0" y="1"/>
                  </a:moveTo>
                  <a:cubicBezTo>
                    <a:pt x="0" y="1"/>
                    <a:pt x="981" y="17658"/>
                    <a:pt x="2976" y="23020"/>
                  </a:cubicBez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8"/>
            <p:cNvSpPr/>
            <p:nvPr/>
          </p:nvSpPr>
          <p:spPr>
            <a:xfrm>
              <a:off x="-5127450" y="2376425"/>
              <a:ext cx="881250" cy="424475"/>
            </a:xfrm>
            <a:custGeom>
              <a:avLst/>
              <a:gdLst/>
              <a:ahLst/>
              <a:cxnLst/>
              <a:rect l="l" t="t" r="r" b="b"/>
              <a:pathLst>
                <a:path w="35250" h="16979" extrusionOk="0">
                  <a:moveTo>
                    <a:pt x="5389" y="2985"/>
                  </a:moveTo>
                  <a:cubicBezTo>
                    <a:pt x="5785" y="2985"/>
                    <a:pt x="6337" y="3120"/>
                    <a:pt x="7194" y="3447"/>
                  </a:cubicBezTo>
                  <a:cubicBezTo>
                    <a:pt x="8306" y="3839"/>
                    <a:pt x="8829" y="4133"/>
                    <a:pt x="9548" y="4460"/>
                  </a:cubicBezTo>
                  <a:cubicBezTo>
                    <a:pt x="9703" y="4522"/>
                    <a:pt x="11220" y="5152"/>
                    <a:pt x="12779" y="5801"/>
                  </a:cubicBezTo>
                  <a:lnTo>
                    <a:pt x="12779" y="5801"/>
                  </a:lnTo>
                  <a:cubicBezTo>
                    <a:pt x="11551" y="9857"/>
                    <a:pt x="10144" y="15251"/>
                    <a:pt x="8979" y="15251"/>
                  </a:cubicBezTo>
                  <a:cubicBezTo>
                    <a:pt x="8973" y="15251"/>
                    <a:pt x="8966" y="15251"/>
                    <a:pt x="8960" y="15251"/>
                  </a:cubicBezTo>
                  <a:lnTo>
                    <a:pt x="2584" y="14335"/>
                  </a:lnTo>
                  <a:cubicBezTo>
                    <a:pt x="2126" y="14237"/>
                    <a:pt x="1799" y="13779"/>
                    <a:pt x="1930" y="13322"/>
                  </a:cubicBezTo>
                  <a:cubicBezTo>
                    <a:pt x="2355" y="10215"/>
                    <a:pt x="3074" y="7174"/>
                    <a:pt x="4088" y="4199"/>
                  </a:cubicBezTo>
                  <a:cubicBezTo>
                    <a:pt x="4186" y="3774"/>
                    <a:pt x="4415" y="3381"/>
                    <a:pt x="4807" y="3120"/>
                  </a:cubicBezTo>
                  <a:cubicBezTo>
                    <a:pt x="4967" y="3034"/>
                    <a:pt x="5150" y="2985"/>
                    <a:pt x="5389" y="2985"/>
                  </a:cubicBezTo>
                  <a:close/>
                  <a:moveTo>
                    <a:pt x="18334" y="1"/>
                  </a:moveTo>
                  <a:cubicBezTo>
                    <a:pt x="17151" y="1"/>
                    <a:pt x="16008" y="295"/>
                    <a:pt x="15042" y="1158"/>
                  </a:cubicBezTo>
                  <a:cubicBezTo>
                    <a:pt x="14269" y="1831"/>
                    <a:pt x="13800" y="2808"/>
                    <a:pt x="13433" y="3800"/>
                  </a:cubicBezTo>
                  <a:lnTo>
                    <a:pt x="13433" y="3800"/>
                  </a:lnTo>
                  <a:cubicBezTo>
                    <a:pt x="11885" y="3239"/>
                    <a:pt x="10424" y="2707"/>
                    <a:pt x="10333" y="2662"/>
                  </a:cubicBezTo>
                  <a:cubicBezTo>
                    <a:pt x="9581" y="2368"/>
                    <a:pt x="8829" y="2041"/>
                    <a:pt x="8077" y="1714"/>
                  </a:cubicBezTo>
                  <a:cubicBezTo>
                    <a:pt x="7166" y="1327"/>
                    <a:pt x="6185" y="917"/>
                    <a:pt x="5173" y="917"/>
                  </a:cubicBezTo>
                  <a:cubicBezTo>
                    <a:pt x="4987" y="917"/>
                    <a:pt x="4799" y="931"/>
                    <a:pt x="4611" y="962"/>
                  </a:cubicBezTo>
                  <a:cubicBezTo>
                    <a:pt x="3696" y="1092"/>
                    <a:pt x="3140" y="1812"/>
                    <a:pt x="2813" y="2629"/>
                  </a:cubicBezTo>
                  <a:cubicBezTo>
                    <a:pt x="2388" y="3741"/>
                    <a:pt x="2028" y="4885"/>
                    <a:pt x="1766" y="6030"/>
                  </a:cubicBezTo>
                  <a:cubicBezTo>
                    <a:pt x="1178" y="8351"/>
                    <a:pt x="720" y="10706"/>
                    <a:pt x="229" y="13027"/>
                  </a:cubicBezTo>
                  <a:cubicBezTo>
                    <a:pt x="33" y="13976"/>
                    <a:pt x="1" y="15545"/>
                    <a:pt x="1374" y="15905"/>
                  </a:cubicBezTo>
                  <a:cubicBezTo>
                    <a:pt x="3892" y="16428"/>
                    <a:pt x="6409" y="16755"/>
                    <a:pt x="8960" y="16951"/>
                  </a:cubicBezTo>
                  <a:cubicBezTo>
                    <a:pt x="9125" y="16965"/>
                    <a:pt x="9307" y="16979"/>
                    <a:pt x="9497" y="16979"/>
                  </a:cubicBezTo>
                  <a:cubicBezTo>
                    <a:pt x="10207" y="16979"/>
                    <a:pt x="11034" y="16785"/>
                    <a:pt x="11576" y="15676"/>
                  </a:cubicBezTo>
                  <a:cubicBezTo>
                    <a:pt x="11968" y="14597"/>
                    <a:pt x="12361" y="13518"/>
                    <a:pt x="12655" y="12439"/>
                  </a:cubicBezTo>
                  <a:cubicBezTo>
                    <a:pt x="13341" y="10346"/>
                    <a:pt x="14551" y="6651"/>
                    <a:pt x="14551" y="6651"/>
                  </a:cubicBezTo>
                  <a:cubicBezTo>
                    <a:pt x="14565" y="6619"/>
                    <a:pt x="14578" y="6586"/>
                    <a:pt x="14591" y="6554"/>
                  </a:cubicBezTo>
                  <a:lnTo>
                    <a:pt x="14591" y="6554"/>
                  </a:lnTo>
                  <a:cubicBezTo>
                    <a:pt x="15580" y="6965"/>
                    <a:pt x="16317" y="7272"/>
                    <a:pt x="16317" y="7272"/>
                  </a:cubicBezTo>
                  <a:cubicBezTo>
                    <a:pt x="16742" y="7174"/>
                    <a:pt x="17134" y="6913"/>
                    <a:pt x="17331" y="6488"/>
                  </a:cubicBezTo>
                  <a:cubicBezTo>
                    <a:pt x="17527" y="6030"/>
                    <a:pt x="17461" y="5539"/>
                    <a:pt x="17167" y="5147"/>
                  </a:cubicBezTo>
                  <a:cubicBezTo>
                    <a:pt x="17167" y="5147"/>
                    <a:pt x="16428" y="4881"/>
                    <a:pt x="15436" y="4524"/>
                  </a:cubicBezTo>
                  <a:lnTo>
                    <a:pt x="15436" y="4524"/>
                  </a:lnTo>
                  <a:cubicBezTo>
                    <a:pt x="16280" y="2583"/>
                    <a:pt x="16807" y="1883"/>
                    <a:pt x="17997" y="1883"/>
                  </a:cubicBezTo>
                  <a:cubicBezTo>
                    <a:pt x="18516" y="1883"/>
                    <a:pt x="19160" y="2016"/>
                    <a:pt x="20012" y="2237"/>
                  </a:cubicBezTo>
                  <a:cubicBezTo>
                    <a:pt x="25244" y="3610"/>
                    <a:pt x="33549" y="6684"/>
                    <a:pt x="33549" y="6684"/>
                  </a:cubicBezTo>
                  <a:cubicBezTo>
                    <a:pt x="33701" y="6745"/>
                    <a:pt x="33859" y="6774"/>
                    <a:pt x="34014" y="6774"/>
                  </a:cubicBezTo>
                  <a:cubicBezTo>
                    <a:pt x="34525" y="6774"/>
                    <a:pt x="35008" y="6459"/>
                    <a:pt x="35184" y="5932"/>
                  </a:cubicBezTo>
                  <a:cubicBezTo>
                    <a:pt x="35249" y="5409"/>
                    <a:pt x="34955" y="4918"/>
                    <a:pt x="34465" y="4722"/>
                  </a:cubicBezTo>
                  <a:lnTo>
                    <a:pt x="30410" y="3316"/>
                  </a:lnTo>
                  <a:cubicBezTo>
                    <a:pt x="27794" y="2433"/>
                    <a:pt x="25178" y="1550"/>
                    <a:pt x="22530" y="798"/>
                  </a:cubicBezTo>
                  <a:cubicBezTo>
                    <a:pt x="21228" y="424"/>
                    <a:pt x="19752" y="1"/>
                    <a:pt x="18334" y="1"/>
                  </a:cubicBezTo>
                  <a:close/>
                </a:path>
              </a:pathLst>
            </a:custGeom>
            <a:solidFill>
              <a:schemeClr val="accent4"/>
            </a:solidFill>
            <a:ln w="7350" cap="flat" cmpd="sng">
              <a:solidFill>
                <a:schemeClr val="accent4"/>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8"/>
            <p:cNvSpPr/>
            <p:nvPr/>
          </p:nvSpPr>
          <p:spPr>
            <a:xfrm>
              <a:off x="-4762050" y="2488750"/>
              <a:ext cx="73600" cy="69500"/>
            </a:xfrm>
            <a:custGeom>
              <a:avLst/>
              <a:gdLst/>
              <a:ahLst/>
              <a:cxnLst/>
              <a:rect l="l" t="t" r="r" b="b"/>
              <a:pathLst>
                <a:path w="2944" h="2780" extrusionOk="0">
                  <a:moveTo>
                    <a:pt x="851" y="0"/>
                  </a:moveTo>
                  <a:lnTo>
                    <a:pt x="1" y="2060"/>
                  </a:lnTo>
                  <a:lnTo>
                    <a:pt x="1701" y="2779"/>
                  </a:lnTo>
                  <a:cubicBezTo>
                    <a:pt x="2159" y="2714"/>
                    <a:pt x="2551" y="2420"/>
                    <a:pt x="2747" y="1995"/>
                  </a:cubicBezTo>
                  <a:cubicBezTo>
                    <a:pt x="2944" y="1537"/>
                    <a:pt x="2878" y="1014"/>
                    <a:pt x="2584" y="621"/>
                  </a:cubicBezTo>
                  <a:lnTo>
                    <a:pt x="8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8"/>
            <p:cNvSpPr/>
            <p:nvPr/>
          </p:nvSpPr>
          <p:spPr>
            <a:xfrm>
              <a:off x="-4762050" y="2488750"/>
              <a:ext cx="73600" cy="69500"/>
            </a:xfrm>
            <a:custGeom>
              <a:avLst/>
              <a:gdLst/>
              <a:ahLst/>
              <a:cxnLst/>
              <a:rect l="l" t="t" r="r" b="b"/>
              <a:pathLst>
                <a:path w="2944" h="2780" fill="none" extrusionOk="0">
                  <a:moveTo>
                    <a:pt x="1" y="2060"/>
                  </a:moveTo>
                  <a:lnTo>
                    <a:pt x="1701" y="2779"/>
                  </a:lnTo>
                  <a:cubicBezTo>
                    <a:pt x="2159" y="2714"/>
                    <a:pt x="2551" y="2420"/>
                    <a:pt x="2747" y="1995"/>
                  </a:cubicBezTo>
                  <a:cubicBezTo>
                    <a:pt x="2944" y="1537"/>
                    <a:pt x="2878" y="1014"/>
                    <a:pt x="2584" y="621"/>
                  </a:cubicBezTo>
                  <a:lnTo>
                    <a:pt x="851" y="0"/>
                  </a:lnTo>
                </a:path>
              </a:pathLst>
            </a:custGeom>
            <a:no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8"/>
            <p:cNvSpPr/>
            <p:nvPr/>
          </p:nvSpPr>
          <p:spPr>
            <a:xfrm>
              <a:off x="-4910000" y="2431525"/>
              <a:ext cx="118550" cy="89925"/>
            </a:xfrm>
            <a:custGeom>
              <a:avLst/>
              <a:gdLst/>
              <a:ahLst/>
              <a:cxnLst/>
              <a:rect l="l" t="t" r="r" b="b"/>
              <a:pathLst>
                <a:path w="4742" h="3597" extrusionOk="0">
                  <a:moveTo>
                    <a:pt x="589" y="0"/>
                  </a:moveTo>
                  <a:cubicBezTo>
                    <a:pt x="360" y="589"/>
                    <a:pt x="131" y="1177"/>
                    <a:pt x="0" y="1766"/>
                  </a:cubicBezTo>
                  <a:lnTo>
                    <a:pt x="0" y="1864"/>
                  </a:lnTo>
                  <a:cubicBezTo>
                    <a:pt x="295" y="1995"/>
                    <a:pt x="556" y="2126"/>
                    <a:pt x="850" y="2256"/>
                  </a:cubicBezTo>
                  <a:lnTo>
                    <a:pt x="4120" y="3597"/>
                  </a:lnTo>
                  <a:lnTo>
                    <a:pt x="4742" y="1570"/>
                  </a:lnTo>
                  <a:cubicBezTo>
                    <a:pt x="3205" y="1014"/>
                    <a:pt x="1733" y="491"/>
                    <a:pt x="1668" y="458"/>
                  </a:cubicBezTo>
                  <a:lnTo>
                    <a:pt x="5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8"/>
            <p:cNvSpPr/>
            <p:nvPr/>
          </p:nvSpPr>
          <p:spPr>
            <a:xfrm>
              <a:off x="-4910000" y="2431525"/>
              <a:ext cx="118550" cy="89925"/>
            </a:xfrm>
            <a:custGeom>
              <a:avLst/>
              <a:gdLst/>
              <a:ahLst/>
              <a:cxnLst/>
              <a:rect l="l" t="t" r="r" b="b"/>
              <a:pathLst>
                <a:path w="4742" h="3597" fill="none" extrusionOk="0">
                  <a:moveTo>
                    <a:pt x="4742" y="1570"/>
                  </a:moveTo>
                  <a:cubicBezTo>
                    <a:pt x="3205" y="1014"/>
                    <a:pt x="1733" y="491"/>
                    <a:pt x="1668" y="458"/>
                  </a:cubicBezTo>
                  <a:lnTo>
                    <a:pt x="589" y="0"/>
                  </a:lnTo>
                  <a:cubicBezTo>
                    <a:pt x="360" y="589"/>
                    <a:pt x="131" y="1177"/>
                    <a:pt x="0" y="1766"/>
                  </a:cubicBezTo>
                  <a:lnTo>
                    <a:pt x="0" y="1864"/>
                  </a:lnTo>
                  <a:cubicBezTo>
                    <a:pt x="295" y="1995"/>
                    <a:pt x="556" y="2126"/>
                    <a:pt x="850" y="2256"/>
                  </a:cubicBezTo>
                  <a:lnTo>
                    <a:pt x="4120" y="3597"/>
                  </a:lnTo>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8"/>
            <p:cNvSpPr/>
            <p:nvPr/>
          </p:nvSpPr>
          <p:spPr>
            <a:xfrm>
              <a:off x="-4512725" y="2415175"/>
              <a:ext cx="266525" cy="130125"/>
            </a:xfrm>
            <a:custGeom>
              <a:avLst/>
              <a:gdLst/>
              <a:ahLst/>
              <a:cxnLst/>
              <a:rect l="l" t="t" r="r" b="b"/>
              <a:pathLst>
                <a:path w="10661" h="5205" extrusionOk="0">
                  <a:moveTo>
                    <a:pt x="524" y="0"/>
                  </a:moveTo>
                  <a:cubicBezTo>
                    <a:pt x="295" y="654"/>
                    <a:pt x="99" y="1341"/>
                    <a:pt x="1" y="1995"/>
                  </a:cubicBezTo>
                  <a:cubicBezTo>
                    <a:pt x="4480" y="3434"/>
                    <a:pt x="8960" y="5101"/>
                    <a:pt x="8960" y="5101"/>
                  </a:cubicBezTo>
                  <a:cubicBezTo>
                    <a:pt x="9117" y="5172"/>
                    <a:pt x="9279" y="5205"/>
                    <a:pt x="9438" y="5205"/>
                  </a:cubicBezTo>
                  <a:cubicBezTo>
                    <a:pt x="9944" y="5205"/>
                    <a:pt x="10421" y="4871"/>
                    <a:pt x="10595" y="4349"/>
                  </a:cubicBezTo>
                  <a:cubicBezTo>
                    <a:pt x="10660" y="3859"/>
                    <a:pt x="10366" y="3368"/>
                    <a:pt x="9876" y="3139"/>
                  </a:cubicBezTo>
                  <a:lnTo>
                    <a:pt x="5821" y="1733"/>
                  </a:lnTo>
                  <a:cubicBezTo>
                    <a:pt x="4055" y="1145"/>
                    <a:pt x="2322" y="556"/>
                    <a:pt x="524" y="0"/>
                  </a:cubicBezTo>
                  <a:close/>
                </a:path>
              </a:pathLst>
            </a:custGeom>
            <a:solidFill>
              <a:schemeClr val="accent5"/>
            </a:solidFill>
            <a:ln w="7350" cap="flat" cmpd="sng">
              <a:solidFill>
                <a:schemeClr val="accent5"/>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8"/>
            <p:cNvSpPr/>
            <p:nvPr/>
          </p:nvSpPr>
          <p:spPr>
            <a:xfrm>
              <a:off x="-4565050" y="2098000"/>
              <a:ext cx="526475" cy="463525"/>
            </a:xfrm>
            <a:custGeom>
              <a:avLst/>
              <a:gdLst/>
              <a:ahLst/>
              <a:cxnLst/>
              <a:rect l="l" t="t" r="r" b="b"/>
              <a:pathLst>
                <a:path w="21059" h="18541" extrusionOk="0">
                  <a:moveTo>
                    <a:pt x="12623" y="0"/>
                  </a:moveTo>
                  <a:lnTo>
                    <a:pt x="6410" y="10202"/>
                  </a:lnTo>
                  <a:cubicBezTo>
                    <a:pt x="6410" y="10202"/>
                    <a:pt x="5118" y="10099"/>
                    <a:pt x="3709" y="10099"/>
                  </a:cubicBezTo>
                  <a:cubicBezTo>
                    <a:pt x="1947" y="10099"/>
                    <a:pt x="1" y="10260"/>
                    <a:pt x="164" y="10987"/>
                  </a:cubicBezTo>
                  <a:cubicBezTo>
                    <a:pt x="491" y="12295"/>
                    <a:pt x="3238" y="12393"/>
                    <a:pt x="3238" y="12393"/>
                  </a:cubicBezTo>
                  <a:cubicBezTo>
                    <a:pt x="3238" y="12393"/>
                    <a:pt x="1325" y="16879"/>
                    <a:pt x="4165" y="16879"/>
                  </a:cubicBezTo>
                  <a:cubicBezTo>
                    <a:pt x="4224" y="16879"/>
                    <a:pt x="4286" y="16877"/>
                    <a:pt x="4350" y="16873"/>
                  </a:cubicBezTo>
                  <a:cubicBezTo>
                    <a:pt x="4350" y="16873"/>
                    <a:pt x="4749" y="17789"/>
                    <a:pt x="5588" y="17789"/>
                  </a:cubicBezTo>
                  <a:cubicBezTo>
                    <a:pt x="5739" y="17789"/>
                    <a:pt x="5904" y="17760"/>
                    <a:pt x="6083" y="17690"/>
                  </a:cubicBezTo>
                  <a:lnTo>
                    <a:pt x="6083" y="17690"/>
                  </a:lnTo>
                  <a:cubicBezTo>
                    <a:pt x="6083" y="17690"/>
                    <a:pt x="6059" y="18225"/>
                    <a:pt x="7018" y="18225"/>
                  </a:cubicBezTo>
                  <a:cubicBezTo>
                    <a:pt x="7170" y="18225"/>
                    <a:pt x="7348" y="18212"/>
                    <a:pt x="7554" y="18180"/>
                  </a:cubicBezTo>
                  <a:cubicBezTo>
                    <a:pt x="7554" y="18180"/>
                    <a:pt x="7983" y="18541"/>
                    <a:pt x="8505" y="18541"/>
                  </a:cubicBezTo>
                  <a:cubicBezTo>
                    <a:pt x="8704" y="18541"/>
                    <a:pt x="8916" y="18488"/>
                    <a:pt x="9124" y="18344"/>
                  </a:cubicBezTo>
                  <a:cubicBezTo>
                    <a:pt x="9843" y="17788"/>
                    <a:pt x="12067" y="13374"/>
                    <a:pt x="12067" y="13374"/>
                  </a:cubicBezTo>
                  <a:lnTo>
                    <a:pt x="21059" y="4709"/>
                  </a:lnTo>
                  <a:lnTo>
                    <a:pt x="12623" y="0"/>
                  </a:lnTo>
                  <a:close/>
                </a:path>
              </a:pathLst>
            </a:custGeom>
            <a:solidFill>
              <a:schemeClr val="lt1"/>
            </a:solid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8"/>
            <p:cNvSpPr/>
            <p:nvPr/>
          </p:nvSpPr>
          <p:spPr>
            <a:xfrm>
              <a:off x="-4456325" y="2469125"/>
              <a:ext cx="18825" cy="50700"/>
            </a:xfrm>
            <a:custGeom>
              <a:avLst/>
              <a:gdLst/>
              <a:ahLst/>
              <a:cxnLst/>
              <a:rect l="l" t="t" r="r" b="b"/>
              <a:pathLst>
                <a:path w="753" h="2028" fill="none" extrusionOk="0">
                  <a:moveTo>
                    <a:pt x="1" y="2028"/>
                  </a:moveTo>
                  <a:lnTo>
                    <a:pt x="753" y="0"/>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8"/>
            <p:cNvSpPr/>
            <p:nvPr/>
          </p:nvSpPr>
          <p:spPr>
            <a:xfrm>
              <a:off x="-4413000" y="2485475"/>
              <a:ext cx="21300" cy="54800"/>
            </a:xfrm>
            <a:custGeom>
              <a:avLst/>
              <a:gdLst/>
              <a:ahLst/>
              <a:cxnLst/>
              <a:rect l="l" t="t" r="r" b="b"/>
              <a:pathLst>
                <a:path w="852" h="2192" fill="none" extrusionOk="0">
                  <a:moveTo>
                    <a:pt x="1" y="2191"/>
                  </a:moveTo>
                  <a:lnTo>
                    <a:pt x="851" y="0"/>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8"/>
            <p:cNvSpPr/>
            <p:nvPr/>
          </p:nvSpPr>
          <p:spPr>
            <a:xfrm>
              <a:off x="-4376200" y="2504275"/>
              <a:ext cx="21275" cy="49075"/>
            </a:xfrm>
            <a:custGeom>
              <a:avLst/>
              <a:gdLst/>
              <a:ahLst/>
              <a:cxnLst/>
              <a:rect l="l" t="t" r="r" b="b"/>
              <a:pathLst>
                <a:path w="851" h="1963" fill="none" extrusionOk="0">
                  <a:moveTo>
                    <a:pt x="0" y="1962"/>
                  </a:moveTo>
                  <a:lnTo>
                    <a:pt x="850" y="0"/>
                  </a:ln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8"/>
            <p:cNvSpPr/>
            <p:nvPr/>
          </p:nvSpPr>
          <p:spPr>
            <a:xfrm>
              <a:off x="-4300175" y="1689275"/>
              <a:ext cx="497850" cy="612300"/>
            </a:xfrm>
            <a:custGeom>
              <a:avLst/>
              <a:gdLst/>
              <a:ahLst/>
              <a:cxnLst/>
              <a:rect l="l" t="t" r="r" b="b"/>
              <a:pathLst>
                <a:path w="19914" h="24492" extrusionOk="0">
                  <a:moveTo>
                    <a:pt x="8960" y="0"/>
                  </a:moveTo>
                  <a:lnTo>
                    <a:pt x="0" y="18932"/>
                  </a:lnTo>
                  <a:cubicBezTo>
                    <a:pt x="0" y="18932"/>
                    <a:pt x="2681" y="19521"/>
                    <a:pt x="7815" y="24491"/>
                  </a:cubicBezTo>
                  <a:cubicBezTo>
                    <a:pt x="7815" y="24491"/>
                    <a:pt x="15532" y="16578"/>
                    <a:pt x="19913" y="7815"/>
                  </a:cubicBezTo>
                  <a:lnTo>
                    <a:pt x="89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8"/>
            <p:cNvSpPr/>
            <p:nvPr/>
          </p:nvSpPr>
          <p:spPr>
            <a:xfrm>
              <a:off x="-4300175" y="1689275"/>
              <a:ext cx="497850" cy="612300"/>
            </a:xfrm>
            <a:custGeom>
              <a:avLst/>
              <a:gdLst/>
              <a:ahLst/>
              <a:cxnLst/>
              <a:rect l="l" t="t" r="r" b="b"/>
              <a:pathLst>
                <a:path w="19914" h="24492" fill="none" extrusionOk="0">
                  <a:moveTo>
                    <a:pt x="8960" y="0"/>
                  </a:moveTo>
                  <a:lnTo>
                    <a:pt x="0" y="18932"/>
                  </a:lnTo>
                  <a:cubicBezTo>
                    <a:pt x="0" y="18932"/>
                    <a:pt x="2681" y="19521"/>
                    <a:pt x="7815" y="24491"/>
                  </a:cubicBezTo>
                  <a:cubicBezTo>
                    <a:pt x="7815" y="24491"/>
                    <a:pt x="15532" y="16578"/>
                    <a:pt x="19913" y="7815"/>
                  </a:cubicBezTo>
                </a:path>
              </a:pathLst>
            </a:custGeom>
            <a:noFill/>
            <a:ln w="735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8"/>
            <p:cNvSpPr/>
            <p:nvPr/>
          </p:nvSpPr>
          <p:spPr>
            <a:xfrm>
              <a:off x="-4967225" y="2458075"/>
              <a:ext cx="167675" cy="102350"/>
            </a:xfrm>
            <a:custGeom>
              <a:avLst/>
              <a:gdLst/>
              <a:ahLst/>
              <a:cxnLst/>
              <a:rect l="l" t="t" r="r" b="b"/>
              <a:pathLst>
                <a:path w="6707" h="4094" extrusionOk="0">
                  <a:moveTo>
                    <a:pt x="3977" y="1"/>
                  </a:moveTo>
                  <a:cubicBezTo>
                    <a:pt x="3473" y="1"/>
                    <a:pt x="2821" y="756"/>
                    <a:pt x="2518" y="1129"/>
                  </a:cubicBezTo>
                  <a:lnTo>
                    <a:pt x="0" y="213"/>
                  </a:lnTo>
                  <a:lnTo>
                    <a:pt x="0" y="213"/>
                  </a:lnTo>
                  <a:cubicBezTo>
                    <a:pt x="0" y="214"/>
                    <a:pt x="33" y="3712"/>
                    <a:pt x="3303" y="4072"/>
                  </a:cubicBezTo>
                  <a:cubicBezTo>
                    <a:pt x="3433" y="4087"/>
                    <a:pt x="3559" y="4094"/>
                    <a:pt x="3681" y="4094"/>
                  </a:cubicBezTo>
                  <a:cubicBezTo>
                    <a:pt x="5940" y="4094"/>
                    <a:pt x="6706" y="1620"/>
                    <a:pt x="6148" y="1031"/>
                  </a:cubicBezTo>
                  <a:cubicBezTo>
                    <a:pt x="6078" y="947"/>
                    <a:pt x="5978" y="905"/>
                    <a:pt x="5876" y="905"/>
                  </a:cubicBezTo>
                  <a:cubicBezTo>
                    <a:pt x="5740" y="905"/>
                    <a:pt x="5601" y="979"/>
                    <a:pt x="5526" y="1129"/>
                  </a:cubicBezTo>
                  <a:cubicBezTo>
                    <a:pt x="5476" y="458"/>
                    <a:pt x="5202" y="295"/>
                    <a:pt x="4947" y="295"/>
                  </a:cubicBezTo>
                  <a:cubicBezTo>
                    <a:pt x="4705" y="295"/>
                    <a:pt x="4480" y="442"/>
                    <a:pt x="4480" y="442"/>
                  </a:cubicBezTo>
                  <a:cubicBezTo>
                    <a:pt x="4358" y="123"/>
                    <a:pt x="4179" y="1"/>
                    <a:pt x="3977" y="1"/>
                  </a:cubicBezTo>
                  <a:close/>
                </a:path>
              </a:pathLst>
            </a:custGeom>
            <a:solidFill>
              <a:srgbClr val="F9E3CF"/>
            </a:solidFill>
            <a:ln w="490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8"/>
            <p:cNvSpPr/>
            <p:nvPr/>
          </p:nvSpPr>
          <p:spPr>
            <a:xfrm>
              <a:off x="-4922275" y="2469125"/>
              <a:ext cx="67075" cy="80125"/>
            </a:xfrm>
            <a:custGeom>
              <a:avLst/>
              <a:gdLst/>
              <a:ahLst/>
              <a:cxnLst/>
              <a:rect l="l" t="t" r="r" b="b"/>
              <a:pathLst>
                <a:path w="2683" h="3205" fill="none" extrusionOk="0">
                  <a:moveTo>
                    <a:pt x="1" y="3205"/>
                  </a:moveTo>
                  <a:cubicBezTo>
                    <a:pt x="1" y="3205"/>
                    <a:pt x="2453" y="2453"/>
                    <a:pt x="2682" y="0"/>
                  </a:cubicBezTo>
                </a:path>
              </a:pathLst>
            </a:custGeom>
            <a:noFill/>
            <a:ln w="490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8"/>
            <p:cNvSpPr/>
            <p:nvPr/>
          </p:nvSpPr>
          <p:spPr>
            <a:xfrm>
              <a:off x="-4878125" y="2486275"/>
              <a:ext cx="49075" cy="74425"/>
            </a:xfrm>
            <a:custGeom>
              <a:avLst/>
              <a:gdLst/>
              <a:ahLst/>
              <a:cxnLst/>
              <a:rect l="l" t="t" r="r" b="b"/>
              <a:pathLst>
                <a:path w="1963" h="2977" fill="none" extrusionOk="0">
                  <a:moveTo>
                    <a:pt x="1" y="2976"/>
                  </a:moveTo>
                  <a:cubicBezTo>
                    <a:pt x="1178" y="2453"/>
                    <a:pt x="1962" y="1276"/>
                    <a:pt x="1962" y="1"/>
                  </a:cubicBezTo>
                </a:path>
              </a:pathLst>
            </a:custGeom>
            <a:noFill/>
            <a:ln w="490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8"/>
            <p:cNvSpPr/>
            <p:nvPr/>
          </p:nvSpPr>
          <p:spPr>
            <a:xfrm>
              <a:off x="-4935350" y="2485475"/>
              <a:ext cx="31100" cy="19625"/>
            </a:xfrm>
            <a:custGeom>
              <a:avLst/>
              <a:gdLst/>
              <a:ahLst/>
              <a:cxnLst/>
              <a:rect l="l" t="t" r="r" b="b"/>
              <a:pathLst>
                <a:path w="1244" h="785" fill="none" extrusionOk="0">
                  <a:moveTo>
                    <a:pt x="1" y="785"/>
                  </a:moveTo>
                  <a:lnTo>
                    <a:pt x="1243" y="0"/>
                  </a:lnTo>
                </a:path>
              </a:pathLst>
            </a:custGeom>
            <a:noFill/>
            <a:ln w="4900" cap="flat" cmpd="sng">
              <a:solidFill>
                <a:schemeClr val="dk1"/>
              </a:solidFill>
              <a:prstDash val="solid"/>
              <a:miter lim="326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38"/>
          <p:cNvGrpSpPr/>
          <p:nvPr/>
        </p:nvGrpSpPr>
        <p:grpSpPr>
          <a:xfrm>
            <a:off x="3848107" y="3495484"/>
            <a:ext cx="1974673" cy="1330293"/>
            <a:chOff x="273075" y="2718175"/>
            <a:chExt cx="2902650" cy="1955450"/>
          </a:xfrm>
        </p:grpSpPr>
        <p:sp>
          <p:nvSpPr>
            <p:cNvPr id="1906" name="Google Shape;1906;p38"/>
            <p:cNvSpPr/>
            <p:nvPr/>
          </p:nvSpPr>
          <p:spPr>
            <a:xfrm>
              <a:off x="924300" y="3090750"/>
              <a:ext cx="333600" cy="357950"/>
            </a:xfrm>
            <a:custGeom>
              <a:avLst/>
              <a:gdLst/>
              <a:ahLst/>
              <a:cxnLst/>
              <a:rect l="l" t="t" r="r" b="b"/>
              <a:pathLst>
                <a:path w="13344" h="14318" extrusionOk="0">
                  <a:moveTo>
                    <a:pt x="4468" y="1"/>
                  </a:moveTo>
                  <a:lnTo>
                    <a:pt x="0" y="9606"/>
                  </a:lnTo>
                  <a:lnTo>
                    <a:pt x="3009" y="14317"/>
                  </a:lnTo>
                  <a:cubicBezTo>
                    <a:pt x="13344" y="4773"/>
                    <a:pt x="4469" y="1"/>
                    <a:pt x="4468" y="1"/>
                  </a:cubicBezTo>
                  <a:close/>
                </a:path>
              </a:pathLst>
            </a:custGeom>
            <a:solidFill>
              <a:srgbClr val="771E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8"/>
            <p:cNvSpPr/>
            <p:nvPr/>
          </p:nvSpPr>
          <p:spPr>
            <a:xfrm>
              <a:off x="1434175" y="3187275"/>
              <a:ext cx="222675" cy="115975"/>
            </a:xfrm>
            <a:custGeom>
              <a:avLst/>
              <a:gdLst/>
              <a:ahLst/>
              <a:cxnLst/>
              <a:rect l="l" t="t" r="r" b="b"/>
              <a:pathLst>
                <a:path w="8907" h="4639" extrusionOk="0">
                  <a:moveTo>
                    <a:pt x="3618" y="0"/>
                  </a:moveTo>
                  <a:lnTo>
                    <a:pt x="1" y="3556"/>
                  </a:lnTo>
                  <a:lnTo>
                    <a:pt x="31" y="3587"/>
                  </a:lnTo>
                  <a:cubicBezTo>
                    <a:pt x="31" y="3587"/>
                    <a:pt x="996" y="4639"/>
                    <a:pt x="4615" y="4639"/>
                  </a:cubicBezTo>
                  <a:cubicBezTo>
                    <a:pt x="5762" y="4639"/>
                    <a:pt x="7174" y="4533"/>
                    <a:pt x="8907" y="4256"/>
                  </a:cubicBezTo>
                  <a:lnTo>
                    <a:pt x="3618" y="0"/>
                  </a:lnTo>
                  <a:close/>
                </a:path>
              </a:pathLst>
            </a:custGeom>
            <a:solidFill>
              <a:srgbClr val="771E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8"/>
            <p:cNvSpPr/>
            <p:nvPr/>
          </p:nvSpPr>
          <p:spPr>
            <a:xfrm>
              <a:off x="1234325" y="3862050"/>
              <a:ext cx="112500" cy="139075"/>
            </a:xfrm>
            <a:custGeom>
              <a:avLst/>
              <a:gdLst/>
              <a:ahLst/>
              <a:cxnLst/>
              <a:rect l="l" t="t" r="r" b="b"/>
              <a:pathLst>
                <a:path w="4500" h="5563" extrusionOk="0">
                  <a:moveTo>
                    <a:pt x="2128" y="0"/>
                  </a:moveTo>
                  <a:cubicBezTo>
                    <a:pt x="2189" y="122"/>
                    <a:pt x="1" y="5563"/>
                    <a:pt x="1" y="5563"/>
                  </a:cubicBezTo>
                  <a:lnTo>
                    <a:pt x="4499" y="4256"/>
                  </a:lnTo>
                  <a:lnTo>
                    <a:pt x="2128" y="0"/>
                  </a:lnTo>
                  <a:close/>
                </a:path>
              </a:pathLst>
            </a:custGeom>
            <a:solidFill>
              <a:srgbClr val="771E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8"/>
            <p:cNvSpPr/>
            <p:nvPr/>
          </p:nvSpPr>
          <p:spPr>
            <a:xfrm>
              <a:off x="924300" y="2718175"/>
              <a:ext cx="2140650" cy="1955450"/>
            </a:xfrm>
            <a:custGeom>
              <a:avLst/>
              <a:gdLst/>
              <a:ahLst/>
              <a:cxnLst/>
              <a:rect l="l" t="t" r="r" b="b"/>
              <a:pathLst>
                <a:path w="85626" h="78218" extrusionOk="0">
                  <a:moveTo>
                    <a:pt x="21105" y="0"/>
                  </a:moveTo>
                  <a:cubicBezTo>
                    <a:pt x="20611" y="0"/>
                    <a:pt x="20104" y="165"/>
                    <a:pt x="19666" y="527"/>
                  </a:cubicBezTo>
                  <a:cubicBezTo>
                    <a:pt x="16870" y="2867"/>
                    <a:pt x="13040" y="6089"/>
                    <a:pt x="12371" y="6697"/>
                  </a:cubicBezTo>
                  <a:cubicBezTo>
                    <a:pt x="11308" y="7670"/>
                    <a:pt x="5988" y="8521"/>
                    <a:pt x="3344" y="10101"/>
                  </a:cubicBezTo>
                  <a:cubicBezTo>
                    <a:pt x="669" y="11712"/>
                    <a:pt x="0" y="17457"/>
                    <a:pt x="0" y="17457"/>
                  </a:cubicBezTo>
                  <a:lnTo>
                    <a:pt x="3769" y="27640"/>
                  </a:lnTo>
                  <a:cubicBezTo>
                    <a:pt x="3769" y="27640"/>
                    <a:pt x="7782" y="35786"/>
                    <a:pt x="10700" y="38947"/>
                  </a:cubicBezTo>
                  <a:lnTo>
                    <a:pt x="7174" y="43020"/>
                  </a:lnTo>
                  <a:cubicBezTo>
                    <a:pt x="5137" y="45330"/>
                    <a:pt x="4043" y="48309"/>
                    <a:pt x="4043" y="51379"/>
                  </a:cubicBezTo>
                  <a:lnTo>
                    <a:pt x="4043" y="56607"/>
                  </a:lnTo>
                  <a:lnTo>
                    <a:pt x="4651" y="61318"/>
                  </a:lnTo>
                  <a:cubicBezTo>
                    <a:pt x="4772" y="62108"/>
                    <a:pt x="5380" y="62716"/>
                    <a:pt x="6171" y="62838"/>
                  </a:cubicBezTo>
                  <a:cubicBezTo>
                    <a:pt x="6270" y="62855"/>
                    <a:pt x="6369" y="62863"/>
                    <a:pt x="6467" y="62863"/>
                  </a:cubicBezTo>
                  <a:cubicBezTo>
                    <a:pt x="7242" y="62863"/>
                    <a:pt x="7961" y="62347"/>
                    <a:pt x="8177" y="61592"/>
                  </a:cubicBezTo>
                  <a:lnTo>
                    <a:pt x="9119" y="58430"/>
                  </a:lnTo>
                  <a:lnTo>
                    <a:pt x="11247" y="51652"/>
                  </a:lnTo>
                  <a:lnTo>
                    <a:pt x="16900" y="50011"/>
                  </a:lnTo>
                  <a:lnTo>
                    <a:pt x="21612" y="57701"/>
                  </a:lnTo>
                  <a:lnTo>
                    <a:pt x="18815" y="62199"/>
                  </a:lnTo>
                  <a:cubicBezTo>
                    <a:pt x="18147" y="63263"/>
                    <a:pt x="18299" y="64662"/>
                    <a:pt x="19180" y="65543"/>
                  </a:cubicBezTo>
                  <a:lnTo>
                    <a:pt x="27113" y="58704"/>
                  </a:lnTo>
                  <a:cubicBezTo>
                    <a:pt x="27995" y="57944"/>
                    <a:pt x="28360" y="56789"/>
                    <a:pt x="28116" y="55664"/>
                  </a:cubicBezTo>
                  <a:lnTo>
                    <a:pt x="26779" y="49798"/>
                  </a:lnTo>
                  <a:lnTo>
                    <a:pt x="26779" y="49798"/>
                  </a:lnTo>
                  <a:cubicBezTo>
                    <a:pt x="26779" y="49798"/>
                    <a:pt x="34142" y="57072"/>
                    <a:pt x="48090" y="57072"/>
                  </a:cubicBezTo>
                  <a:cubicBezTo>
                    <a:pt x="50472" y="57072"/>
                    <a:pt x="53045" y="56860"/>
                    <a:pt x="55807" y="56364"/>
                  </a:cubicBezTo>
                  <a:cubicBezTo>
                    <a:pt x="55807" y="56364"/>
                    <a:pt x="56810" y="64935"/>
                    <a:pt x="63254" y="66972"/>
                  </a:cubicBezTo>
                  <a:lnTo>
                    <a:pt x="65929" y="74540"/>
                  </a:lnTo>
                  <a:lnTo>
                    <a:pt x="61521" y="74540"/>
                  </a:lnTo>
                  <a:cubicBezTo>
                    <a:pt x="59485" y="74540"/>
                    <a:pt x="57843" y="76181"/>
                    <a:pt x="57843" y="78218"/>
                  </a:cubicBezTo>
                  <a:lnTo>
                    <a:pt x="70306" y="78218"/>
                  </a:lnTo>
                  <a:cubicBezTo>
                    <a:pt x="72342" y="78218"/>
                    <a:pt x="73771" y="76212"/>
                    <a:pt x="73132" y="74297"/>
                  </a:cubicBezTo>
                  <a:lnTo>
                    <a:pt x="70336" y="65817"/>
                  </a:lnTo>
                  <a:lnTo>
                    <a:pt x="70336" y="65817"/>
                  </a:lnTo>
                  <a:cubicBezTo>
                    <a:pt x="70336" y="65817"/>
                    <a:pt x="71461" y="65938"/>
                    <a:pt x="73619" y="66090"/>
                  </a:cubicBezTo>
                  <a:lnTo>
                    <a:pt x="81370" y="71926"/>
                  </a:lnTo>
                  <a:lnTo>
                    <a:pt x="81917" y="75087"/>
                  </a:lnTo>
                  <a:cubicBezTo>
                    <a:pt x="82221" y="76881"/>
                    <a:pt x="83771" y="78188"/>
                    <a:pt x="85625" y="78188"/>
                  </a:cubicBezTo>
                  <a:lnTo>
                    <a:pt x="85625" y="69950"/>
                  </a:lnTo>
                  <a:cubicBezTo>
                    <a:pt x="85595" y="69373"/>
                    <a:pt x="85443" y="68826"/>
                    <a:pt x="85169" y="68339"/>
                  </a:cubicBezTo>
                  <a:lnTo>
                    <a:pt x="74439" y="50132"/>
                  </a:lnTo>
                  <a:cubicBezTo>
                    <a:pt x="74804" y="26181"/>
                    <a:pt x="42007" y="29524"/>
                    <a:pt x="36141" y="28825"/>
                  </a:cubicBezTo>
                  <a:cubicBezTo>
                    <a:pt x="30305" y="28126"/>
                    <a:pt x="21520" y="18612"/>
                    <a:pt x="21520" y="18612"/>
                  </a:cubicBezTo>
                  <a:cubicBezTo>
                    <a:pt x="22463" y="16636"/>
                    <a:pt x="21672" y="12655"/>
                    <a:pt x="21672" y="12655"/>
                  </a:cubicBezTo>
                  <a:cubicBezTo>
                    <a:pt x="23739" y="10345"/>
                    <a:pt x="23709" y="5512"/>
                    <a:pt x="23344" y="2047"/>
                  </a:cubicBezTo>
                  <a:cubicBezTo>
                    <a:pt x="23219" y="794"/>
                    <a:pt x="22190" y="0"/>
                    <a:pt x="21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8"/>
            <p:cNvSpPr/>
            <p:nvPr/>
          </p:nvSpPr>
          <p:spPr>
            <a:xfrm>
              <a:off x="1611250" y="3938525"/>
              <a:ext cx="586650" cy="205625"/>
            </a:xfrm>
            <a:custGeom>
              <a:avLst/>
              <a:gdLst/>
              <a:ahLst/>
              <a:cxnLst/>
              <a:rect l="l" t="t" r="r" b="b"/>
              <a:pathLst>
                <a:path w="23466" h="8225" extrusionOk="0">
                  <a:moveTo>
                    <a:pt x="4312" y="0"/>
                  </a:moveTo>
                  <a:cubicBezTo>
                    <a:pt x="3184" y="0"/>
                    <a:pt x="2077" y="268"/>
                    <a:pt x="1033" y="923"/>
                  </a:cubicBezTo>
                  <a:cubicBezTo>
                    <a:pt x="730" y="1106"/>
                    <a:pt x="395" y="1258"/>
                    <a:pt x="0" y="1288"/>
                  </a:cubicBezTo>
                  <a:cubicBezTo>
                    <a:pt x="61" y="1410"/>
                    <a:pt x="91" y="1531"/>
                    <a:pt x="122" y="1683"/>
                  </a:cubicBezTo>
                  <a:cubicBezTo>
                    <a:pt x="2427" y="3511"/>
                    <a:pt x="9387" y="8224"/>
                    <a:pt x="20640" y="8224"/>
                  </a:cubicBezTo>
                  <a:cubicBezTo>
                    <a:pt x="21554" y="8224"/>
                    <a:pt x="22496" y="8193"/>
                    <a:pt x="23466" y="8127"/>
                  </a:cubicBezTo>
                  <a:cubicBezTo>
                    <a:pt x="20092" y="7306"/>
                    <a:pt x="16900" y="5756"/>
                    <a:pt x="13891" y="3963"/>
                  </a:cubicBezTo>
                  <a:cubicBezTo>
                    <a:pt x="11249" y="2391"/>
                    <a:pt x="7685" y="0"/>
                    <a:pt x="4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8"/>
            <p:cNvSpPr/>
            <p:nvPr/>
          </p:nvSpPr>
          <p:spPr>
            <a:xfrm>
              <a:off x="1361225" y="2718175"/>
              <a:ext cx="151250" cy="119575"/>
            </a:xfrm>
            <a:custGeom>
              <a:avLst/>
              <a:gdLst/>
              <a:ahLst/>
              <a:cxnLst/>
              <a:rect l="l" t="t" r="r" b="b"/>
              <a:pathLst>
                <a:path w="6050" h="4783" extrusionOk="0">
                  <a:moveTo>
                    <a:pt x="3628" y="0"/>
                  </a:moveTo>
                  <a:cubicBezTo>
                    <a:pt x="3134" y="0"/>
                    <a:pt x="2627" y="165"/>
                    <a:pt x="2189" y="527"/>
                  </a:cubicBezTo>
                  <a:lnTo>
                    <a:pt x="1" y="2381"/>
                  </a:lnTo>
                  <a:cubicBezTo>
                    <a:pt x="1673" y="3779"/>
                    <a:pt x="3952" y="4782"/>
                    <a:pt x="6050" y="4782"/>
                  </a:cubicBezTo>
                  <a:cubicBezTo>
                    <a:pt x="6019" y="3810"/>
                    <a:pt x="5958" y="2867"/>
                    <a:pt x="5867" y="2047"/>
                  </a:cubicBezTo>
                  <a:cubicBezTo>
                    <a:pt x="5742" y="794"/>
                    <a:pt x="4713"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8"/>
            <p:cNvSpPr/>
            <p:nvPr/>
          </p:nvSpPr>
          <p:spPr>
            <a:xfrm>
              <a:off x="273075" y="2990825"/>
              <a:ext cx="886075" cy="740875"/>
            </a:xfrm>
            <a:custGeom>
              <a:avLst/>
              <a:gdLst/>
              <a:ahLst/>
              <a:cxnLst/>
              <a:rect l="l" t="t" r="r" b="b"/>
              <a:pathLst>
                <a:path w="35443" h="29635" extrusionOk="0">
                  <a:moveTo>
                    <a:pt x="28084" y="0"/>
                  </a:moveTo>
                  <a:cubicBezTo>
                    <a:pt x="26672" y="0"/>
                    <a:pt x="25233" y="573"/>
                    <a:pt x="24074" y="1931"/>
                  </a:cubicBezTo>
                  <a:cubicBezTo>
                    <a:pt x="23891" y="2113"/>
                    <a:pt x="23739" y="2326"/>
                    <a:pt x="23587" y="2539"/>
                  </a:cubicBezTo>
                  <a:cubicBezTo>
                    <a:pt x="23587" y="2539"/>
                    <a:pt x="15654" y="2721"/>
                    <a:pt x="16080" y="10776"/>
                  </a:cubicBezTo>
                  <a:cubicBezTo>
                    <a:pt x="16080" y="10776"/>
                    <a:pt x="0" y="15153"/>
                    <a:pt x="8177" y="26126"/>
                  </a:cubicBezTo>
                  <a:cubicBezTo>
                    <a:pt x="10057" y="28651"/>
                    <a:pt x="12091" y="29635"/>
                    <a:pt x="14042" y="29635"/>
                  </a:cubicBezTo>
                  <a:cubicBezTo>
                    <a:pt x="19724" y="29635"/>
                    <a:pt x="24692" y="21286"/>
                    <a:pt x="23040" y="18345"/>
                  </a:cubicBezTo>
                  <a:cubicBezTo>
                    <a:pt x="23040" y="18345"/>
                    <a:pt x="31034" y="17737"/>
                    <a:pt x="30396" y="11019"/>
                  </a:cubicBezTo>
                  <a:cubicBezTo>
                    <a:pt x="31460" y="10259"/>
                    <a:pt x="32341" y="9317"/>
                    <a:pt x="33010" y="8223"/>
                  </a:cubicBezTo>
                  <a:cubicBezTo>
                    <a:pt x="35443" y="4087"/>
                    <a:pt x="31857" y="0"/>
                    <a:pt x="280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8"/>
            <p:cNvSpPr/>
            <p:nvPr/>
          </p:nvSpPr>
          <p:spPr>
            <a:xfrm>
              <a:off x="2659900" y="3037000"/>
              <a:ext cx="515825" cy="658650"/>
            </a:xfrm>
            <a:custGeom>
              <a:avLst/>
              <a:gdLst/>
              <a:ahLst/>
              <a:cxnLst/>
              <a:rect l="l" t="t" r="r" b="b"/>
              <a:pathLst>
                <a:path w="20633" h="26346" extrusionOk="0">
                  <a:moveTo>
                    <a:pt x="7639" y="1"/>
                  </a:moveTo>
                  <a:cubicBezTo>
                    <a:pt x="7258" y="1"/>
                    <a:pt x="6878" y="76"/>
                    <a:pt x="6505" y="236"/>
                  </a:cubicBezTo>
                  <a:cubicBezTo>
                    <a:pt x="0" y="3063"/>
                    <a:pt x="6201" y="12577"/>
                    <a:pt x="6505" y="17501"/>
                  </a:cubicBezTo>
                  <a:cubicBezTo>
                    <a:pt x="6809" y="22394"/>
                    <a:pt x="0" y="24036"/>
                    <a:pt x="0" y="24036"/>
                  </a:cubicBezTo>
                  <a:lnTo>
                    <a:pt x="1945" y="26346"/>
                  </a:lnTo>
                  <a:cubicBezTo>
                    <a:pt x="20632" y="20700"/>
                    <a:pt x="13943" y="1"/>
                    <a:pt x="7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8"/>
            <p:cNvSpPr/>
            <p:nvPr/>
          </p:nvSpPr>
          <p:spPr>
            <a:xfrm>
              <a:off x="2365800" y="4016300"/>
              <a:ext cx="398975" cy="361750"/>
            </a:xfrm>
            <a:custGeom>
              <a:avLst/>
              <a:gdLst/>
              <a:ahLst/>
              <a:cxnLst/>
              <a:rect l="l" t="t" r="r" b="b"/>
              <a:pathLst>
                <a:path w="15959" h="14470" fill="none" extrusionOk="0">
                  <a:moveTo>
                    <a:pt x="1" y="1"/>
                  </a:moveTo>
                  <a:cubicBezTo>
                    <a:pt x="1" y="1"/>
                    <a:pt x="1065" y="14469"/>
                    <a:pt x="15959" y="14135"/>
                  </a:cubicBez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8"/>
            <p:cNvSpPr/>
            <p:nvPr/>
          </p:nvSpPr>
          <p:spPr>
            <a:xfrm>
              <a:off x="1248775" y="3793650"/>
              <a:ext cx="178600" cy="319175"/>
            </a:xfrm>
            <a:custGeom>
              <a:avLst/>
              <a:gdLst/>
              <a:ahLst/>
              <a:cxnLst/>
              <a:rect l="l" t="t" r="r" b="b"/>
              <a:pathLst>
                <a:path w="7144" h="12767" fill="none" extrusionOk="0">
                  <a:moveTo>
                    <a:pt x="7143" y="12767"/>
                  </a:moveTo>
                  <a:lnTo>
                    <a:pt x="0" y="1"/>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8"/>
            <p:cNvSpPr/>
            <p:nvPr/>
          </p:nvSpPr>
          <p:spPr>
            <a:xfrm>
              <a:off x="1510925" y="3893975"/>
              <a:ext cx="578300" cy="249250"/>
            </a:xfrm>
            <a:custGeom>
              <a:avLst/>
              <a:gdLst/>
              <a:ahLst/>
              <a:cxnLst/>
              <a:rect l="l" t="t" r="r" b="b"/>
              <a:pathLst>
                <a:path w="23132" h="9970" fill="none" extrusionOk="0">
                  <a:moveTo>
                    <a:pt x="1" y="0"/>
                  </a:moveTo>
                  <a:cubicBezTo>
                    <a:pt x="1" y="0"/>
                    <a:pt x="8056" y="8845"/>
                    <a:pt x="23132" y="9970"/>
                  </a:cubicBez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8"/>
            <p:cNvSpPr/>
            <p:nvPr/>
          </p:nvSpPr>
          <p:spPr>
            <a:xfrm>
              <a:off x="1398475" y="4250350"/>
              <a:ext cx="112475" cy="85900"/>
            </a:xfrm>
            <a:custGeom>
              <a:avLst/>
              <a:gdLst/>
              <a:ahLst/>
              <a:cxnLst/>
              <a:rect l="l" t="t" r="r" b="b"/>
              <a:pathLst>
                <a:path w="4499" h="3436" fill="none" extrusionOk="0">
                  <a:moveTo>
                    <a:pt x="2098" y="1"/>
                  </a:moveTo>
                  <a:cubicBezTo>
                    <a:pt x="2098" y="1"/>
                    <a:pt x="0" y="1642"/>
                    <a:pt x="1186" y="3435"/>
                  </a:cubicBezTo>
                  <a:lnTo>
                    <a:pt x="4499" y="548"/>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8"/>
            <p:cNvSpPr/>
            <p:nvPr/>
          </p:nvSpPr>
          <p:spPr>
            <a:xfrm>
              <a:off x="2414450" y="4613575"/>
              <a:ext cx="108675" cy="59300"/>
            </a:xfrm>
            <a:custGeom>
              <a:avLst/>
              <a:gdLst/>
              <a:ahLst/>
              <a:cxnLst/>
              <a:rect l="l" t="t" r="r" b="b"/>
              <a:pathLst>
                <a:path w="4347" h="2372" fill="none" extrusionOk="0">
                  <a:moveTo>
                    <a:pt x="2219" y="426"/>
                  </a:moveTo>
                  <a:cubicBezTo>
                    <a:pt x="2219" y="426"/>
                    <a:pt x="0" y="1"/>
                    <a:pt x="0" y="2372"/>
                  </a:cubicBezTo>
                  <a:lnTo>
                    <a:pt x="4347" y="2372"/>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8"/>
            <p:cNvSpPr/>
            <p:nvPr/>
          </p:nvSpPr>
          <p:spPr>
            <a:xfrm>
              <a:off x="3010200" y="4533800"/>
              <a:ext cx="53975" cy="114000"/>
            </a:xfrm>
            <a:custGeom>
              <a:avLst/>
              <a:gdLst/>
              <a:ahLst/>
              <a:cxnLst/>
              <a:rect l="l" t="t" r="r" b="b"/>
              <a:pathLst>
                <a:path w="2159" h="4560" fill="none" extrusionOk="0">
                  <a:moveTo>
                    <a:pt x="153" y="1945"/>
                  </a:moveTo>
                  <a:cubicBezTo>
                    <a:pt x="153" y="1945"/>
                    <a:pt x="1" y="4377"/>
                    <a:pt x="2159" y="4559"/>
                  </a:cubicBezTo>
                  <a:lnTo>
                    <a:pt x="2159" y="0"/>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8"/>
            <p:cNvSpPr/>
            <p:nvPr/>
          </p:nvSpPr>
          <p:spPr>
            <a:xfrm>
              <a:off x="1149975" y="3013075"/>
              <a:ext cx="63875" cy="73350"/>
            </a:xfrm>
            <a:custGeom>
              <a:avLst/>
              <a:gdLst/>
              <a:ahLst/>
              <a:cxnLst/>
              <a:rect l="l" t="t" r="r" b="b"/>
              <a:pathLst>
                <a:path w="2555" h="2934" extrusionOk="0">
                  <a:moveTo>
                    <a:pt x="606" y="0"/>
                  </a:moveTo>
                  <a:cubicBezTo>
                    <a:pt x="516" y="0"/>
                    <a:pt x="435" y="22"/>
                    <a:pt x="366" y="68"/>
                  </a:cubicBezTo>
                  <a:cubicBezTo>
                    <a:pt x="1" y="312"/>
                    <a:pt x="92" y="1132"/>
                    <a:pt x="609" y="1892"/>
                  </a:cubicBezTo>
                  <a:cubicBezTo>
                    <a:pt x="1003" y="2532"/>
                    <a:pt x="1556" y="2933"/>
                    <a:pt x="1946" y="2933"/>
                  </a:cubicBezTo>
                  <a:cubicBezTo>
                    <a:pt x="2038" y="2933"/>
                    <a:pt x="2120" y="2911"/>
                    <a:pt x="2189" y="2865"/>
                  </a:cubicBezTo>
                  <a:cubicBezTo>
                    <a:pt x="2554" y="2652"/>
                    <a:pt x="2463" y="1801"/>
                    <a:pt x="1946" y="1041"/>
                  </a:cubicBezTo>
                  <a:cubicBezTo>
                    <a:pt x="1528" y="401"/>
                    <a:pt x="98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8"/>
            <p:cNvSpPr/>
            <p:nvPr/>
          </p:nvSpPr>
          <p:spPr>
            <a:xfrm>
              <a:off x="1348325" y="3034525"/>
              <a:ext cx="117800" cy="24350"/>
            </a:xfrm>
            <a:custGeom>
              <a:avLst/>
              <a:gdLst/>
              <a:ahLst/>
              <a:cxnLst/>
              <a:rect l="l" t="t" r="r" b="b"/>
              <a:pathLst>
                <a:path w="4712" h="974" fill="none" extrusionOk="0">
                  <a:moveTo>
                    <a:pt x="0" y="609"/>
                  </a:moveTo>
                  <a:cubicBezTo>
                    <a:pt x="0" y="609"/>
                    <a:pt x="1520" y="973"/>
                    <a:pt x="4711" y="1"/>
                  </a:cubicBez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8"/>
            <p:cNvSpPr/>
            <p:nvPr/>
          </p:nvSpPr>
          <p:spPr>
            <a:xfrm>
              <a:off x="1471425" y="3153825"/>
              <a:ext cx="127675" cy="57775"/>
            </a:xfrm>
            <a:custGeom>
              <a:avLst/>
              <a:gdLst/>
              <a:ahLst/>
              <a:cxnLst/>
              <a:rect l="l" t="t" r="r" b="b"/>
              <a:pathLst>
                <a:path w="5107" h="2311" fill="none" extrusionOk="0">
                  <a:moveTo>
                    <a:pt x="0" y="2311"/>
                  </a:moveTo>
                  <a:lnTo>
                    <a:pt x="5107" y="1"/>
                  </a:lnTo>
                </a:path>
              </a:pathLst>
            </a:custGeom>
            <a:solidFill>
              <a:schemeClr val="accent4"/>
            </a:solidFill>
            <a:ln w="19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8"/>
            <p:cNvSpPr/>
            <p:nvPr/>
          </p:nvSpPr>
          <p:spPr>
            <a:xfrm>
              <a:off x="1080825" y="4156875"/>
              <a:ext cx="79050" cy="101100"/>
            </a:xfrm>
            <a:custGeom>
              <a:avLst/>
              <a:gdLst/>
              <a:ahLst/>
              <a:cxnLst/>
              <a:rect l="l" t="t" r="r" b="b"/>
              <a:pathLst>
                <a:path w="3162" h="4044" fill="none" extrusionOk="0">
                  <a:moveTo>
                    <a:pt x="274" y="2189"/>
                  </a:moveTo>
                  <a:cubicBezTo>
                    <a:pt x="274" y="2189"/>
                    <a:pt x="1" y="3770"/>
                    <a:pt x="1916" y="4044"/>
                  </a:cubicBezTo>
                  <a:lnTo>
                    <a:pt x="3162" y="1"/>
                  </a:ln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8"/>
            <p:cNvSpPr/>
            <p:nvPr/>
          </p:nvSpPr>
          <p:spPr>
            <a:xfrm>
              <a:off x="1031450" y="3187550"/>
              <a:ext cx="475700" cy="343125"/>
            </a:xfrm>
            <a:custGeom>
              <a:avLst/>
              <a:gdLst/>
              <a:ahLst/>
              <a:cxnLst/>
              <a:rect l="l" t="t" r="r" b="b"/>
              <a:pathLst>
                <a:path w="19028" h="13725" extrusionOk="0">
                  <a:moveTo>
                    <a:pt x="17848" y="1"/>
                  </a:moveTo>
                  <a:cubicBezTo>
                    <a:pt x="17599" y="1"/>
                    <a:pt x="17347" y="86"/>
                    <a:pt x="17143" y="263"/>
                  </a:cubicBezTo>
                  <a:cubicBezTo>
                    <a:pt x="14620" y="2512"/>
                    <a:pt x="6718" y="9199"/>
                    <a:pt x="942" y="11175"/>
                  </a:cubicBezTo>
                  <a:cubicBezTo>
                    <a:pt x="304" y="11357"/>
                    <a:pt x="0" y="12056"/>
                    <a:pt x="274" y="12634"/>
                  </a:cubicBezTo>
                  <a:cubicBezTo>
                    <a:pt x="365" y="12816"/>
                    <a:pt x="456" y="12998"/>
                    <a:pt x="578" y="13181"/>
                  </a:cubicBezTo>
                  <a:cubicBezTo>
                    <a:pt x="775" y="13532"/>
                    <a:pt x="1131" y="13725"/>
                    <a:pt x="1497" y="13725"/>
                  </a:cubicBezTo>
                  <a:cubicBezTo>
                    <a:pt x="1637" y="13725"/>
                    <a:pt x="1780" y="13696"/>
                    <a:pt x="1915" y="13637"/>
                  </a:cubicBezTo>
                  <a:cubicBezTo>
                    <a:pt x="4377" y="12543"/>
                    <a:pt x="12219" y="8743"/>
                    <a:pt x="18633" y="1783"/>
                  </a:cubicBezTo>
                  <a:cubicBezTo>
                    <a:pt x="18997" y="1387"/>
                    <a:pt x="19028" y="810"/>
                    <a:pt x="18663" y="384"/>
                  </a:cubicBezTo>
                  <a:cubicBezTo>
                    <a:pt x="18461" y="132"/>
                    <a:pt x="18157" y="1"/>
                    <a:pt x="178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8"/>
            <p:cNvSpPr/>
            <p:nvPr/>
          </p:nvSpPr>
          <p:spPr>
            <a:xfrm>
              <a:off x="1568675" y="3061625"/>
              <a:ext cx="174800" cy="119825"/>
            </a:xfrm>
            <a:custGeom>
              <a:avLst/>
              <a:gdLst/>
              <a:ahLst/>
              <a:cxnLst/>
              <a:rect l="l" t="t" r="r" b="b"/>
              <a:pathLst>
                <a:path w="6992" h="4793" extrusionOk="0">
                  <a:moveTo>
                    <a:pt x="5373" y="1"/>
                  </a:moveTo>
                  <a:cubicBezTo>
                    <a:pt x="4602" y="1"/>
                    <a:pt x="3571" y="344"/>
                    <a:pt x="2585" y="984"/>
                  </a:cubicBezTo>
                  <a:cubicBezTo>
                    <a:pt x="943" y="2047"/>
                    <a:pt x="1" y="3567"/>
                    <a:pt x="518" y="4327"/>
                  </a:cubicBezTo>
                  <a:cubicBezTo>
                    <a:pt x="724" y="4642"/>
                    <a:pt x="1123" y="4793"/>
                    <a:pt x="1633" y="4793"/>
                  </a:cubicBezTo>
                  <a:cubicBezTo>
                    <a:pt x="2401" y="4793"/>
                    <a:pt x="3421" y="4450"/>
                    <a:pt x="4408" y="3810"/>
                  </a:cubicBezTo>
                  <a:cubicBezTo>
                    <a:pt x="6050" y="2747"/>
                    <a:pt x="6992" y="1257"/>
                    <a:pt x="6475" y="467"/>
                  </a:cubicBezTo>
                  <a:cubicBezTo>
                    <a:pt x="6281" y="152"/>
                    <a:pt x="5884" y="1"/>
                    <a:pt x="5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8"/>
            <p:cNvSpPr/>
            <p:nvPr/>
          </p:nvSpPr>
          <p:spPr>
            <a:xfrm>
              <a:off x="1067925" y="3474500"/>
              <a:ext cx="33450" cy="34225"/>
            </a:xfrm>
            <a:custGeom>
              <a:avLst/>
              <a:gdLst/>
              <a:ahLst/>
              <a:cxnLst/>
              <a:rect l="l" t="t" r="r" b="b"/>
              <a:pathLst>
                <a:path w="1338" h="1369" extrusionOk="0">
                  <a:moveTo>
                    <a:pt x="669" y="1"/>
                  </a:moveTo>
                  <a:cubicBezTo>
                    <a:pt x="304" y="1"/>
                    <a:pt x="0" y="305"/>
                    <a:pt x="0" y="700"/>
                  </a:cubicBezTo>
                  <a:cubicBezTo>
                    <a:pt x="0" y="1065"/>
                    <a:pt x="304" y="1369"/>
                    <a:pt x="669" y="1369"/>
                  </a:cubicBezTo>
                  <a:cubicBezTo>
                    <a:pt x="1034" y="1369"/>
                    <a:pt x="1338" y="1065"/>
                    <a:pt x="1338" y="700"/>
                  </a:cubicBezTo>
                  <a:cubicBezTo>
                    <a:pt x="1338" y="305"/>
                    <a:pt x="1034" y="1"/>
                    <a:pt x="6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8"/>
            <p:cNvSpPr/>
            <p:nvPr/>
          </p:nvSpPr>
          <p:spPr>
            <a:xfrm>
              <a:off x="1121100" y="3448675"/>
              <a:ext cx="33475" cy="33450"/>
            </a:xfrm>
            <a:custGeom>
              <a:avLst/>
              <a:gdLst/>
              <a:ahLst/>
              <a:cxnLst/>
              <a:rect l="l" t="t" r="r" b="b"/>
              <a:pathLst>
                <a:path w="1339" h="1338" extrusionOk="0">
                  <a:moveTo>
                    <a:pt x="670" y="0"/>
                  </a:moveTo>
                  <a:cubicBezTo>
                    <a:pt x="305" y="0"/>
                    <a:pt x="1" y="274"/>
                    <a:pt x="1" y="669"/>
                  </a:cubicBezTo>
                  <a:cubicBezTo>
                    <a:pt x="1" y="1034"/>
                    <a:pt x="305" y="1338"/>
                    <a:pt x="670" y="1338"/>
                  </a:cubicBezTo>
                  <a:cubicBezTo>
                    <a:pt x="1034" y="1338"/>
                    <a:pt x="1338" y="1034"/>
                    <a:pt x="1338" y="669"/>
                  </a:cubicBezTo>
                  <a:cubicBezTo>
                    <a:pt x="1338" y="274"/>
                    <a:pt x="1034" y="0"/>
                    <a:pt x="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8"/>
            <p:cNvSpPr/>
            <p:nvPr/>
          </p:nvSpPr>
          <p:spPr>
            <a:xfrm>
              <a:off x="1175825" y="3419025"/>
              <a:ext cx="33450" cy="33475"/>
            </a:xfrm>
            <a:custGeom>
              <a:avLst/>
              <a:gdLst/>
              <a:ahLst/>
              <a:cxnLst/>
              <a:rect l="l" t="t" r="r" b="b"/>
              <a:pathLst>
                <a:path w="1338" h="1339" extrusionOk="0">
                  <a:moveTo>
                    <a:pt x="669" y="1"/>
                  </a:moveTo>
                  <a:cubicBezTo>
                    <a:pt x="304" y="1"/>
                    <a:pt x="0" y="305"/>
                    <a:pt x="0" y="670"/>
                  </a:cubicBezTo>
                  <a:cubicBezTo>
                    <a:pt x="0" y="1034"/>
                    <a:pt x="304" y="1338"/>
                    <a:pt x="669" y="1338"/>
                  </a:cubicBezTo>
                  <a:cubicBezTo>
                    <a:pt x="1034" y="1338"/>
                    <a:pt x="1338" y="1034"/>
                    <a:pt x="1338" y="670"/>
                  </a:cubicBezTo>
                  <a:cubicBezTo>
                    <a:pt x="1338" y="305"/>
                    <a:pt x="1034" y="1"/>
                    <a:pt x="6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8"/>
            <p:cNvSpPr/>
            <p:nvPr/>
          </p:nvSpPr>
          <p:spPr>
            <a:xfrm>
              <a:off x="1287525" y="3346850"/>
              <a:ext cx="33450" cy="33450"/>
            </a:xfrm>
            <a:custGeom>
              <a:avLst/>
              <a:gdLst/>
              <a:ahLst/>
              <a:cxnLst/>
              <a:rect l="l" t="t" r="r" b="b"/>
              <a:pathLst>
                <a:path w="1338" h="1338" extrusionOk="0">
                  <a:moveTo>
                    <a:pt x="669" y="0"/>
                  </a:moveTo>
                  <a:cubicBezTo>
                    <a:pt x="304" y="0"/>
                    <a:pt x="0" y="304"/>
                    <a:pt x="0" y="669"/>
                  </a:cubicBezTo>
                  <a:cubicBezTo>
                    <a:pt x="0" y="1064"/>
                    <a:pt x="304" y="1338"/>
                    <a:pt x="669" y="1338"/>
                  </a:cubicBezTo>
                  <a:cubicBezTo>
                    <a:pt x="1034" y="1338"/>
                    <a:pt x="1338" y="1064"/>
                    <a:pt x="1338" y="669"/>
                  </a:cubicBezTo>
                  <a:cubicBezTo>
                    <a:pt x="1338" y="304"/>
                    <a:pt x="1034" y="0"/>
                    <a:pt x="6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8"/>
            <p:cNvSpPr/>
            <p:nvPr/>
          </p:nvSpPr>
          <p:spPr>
            <a:xfrm>
              <a:off x="1333125" y="3314175"/>
              <a:ext cx="33450" cy="33450"/>
            </a:xfrm>
            <a:custGeom>
              <a:avLst/>
              <a:gdLst/>
              <a:ahLst/>
              <a:cxnLst/>
              <a:rect l="l" t="t" r="r" b="b"/>
              <a:pathLst>
                <a:path w="1338" h="1338" extrusionOk="0">
                  <a:moveTo>
                    <a:pt x="669" y="0"/>
                  </a:moveTo>
                  <a:cubicBezTo>
                    <a:pt x="304" y="0"/>
                    <a:pt x="0" y="304"/>
                    <a:pt x="0" y="669"/>
                  </a:cubicBezTo>
                  <a:cubicBezTo>
                    <a:pt x="0" y="1034"/>
                    <a:pt x="304" y="1338"/>
                    <a:pt x="669" y="1338"/>
                  </a:cubicBezTo>
                  <a:cubicBezTo>
                    <a:pt x="1034" y="1338"/>
                    <a:pt x="1338" y="1034"/>
                    <a:pt x="1338" y="669"/>
                  </a:cubicBezTo>
                  <a:cubicBezTo>
                    <a:pt x="1338" y="304"/>
                    <a:pt x="1034" y="0"/>
                    <a:pt x="6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8"/>
            <p:cNvSpPr/>
            <p:nvPr/>
          </p:nvSpPr>
          <p:spPr>
            <a:xfrm>
              <a:off x="1377950" y="3276925"/>
              <a:ext cx="34225" cy="33475"/>
            </a:xfrm>
            <a:custGeom>
              <a:avLst/>
              <a:gdLst/>
              <a:ahLst/>
              <a:cxnLst/>
              <a:rect l="l" t="t" r="r" b="b"/>
              <a:pathLst>
                <a:path w="1369" h="1339" extrusionOk="0">
                  <a:moveTo>
                    <a:pt x="700" y="1"/>
                  </a:moveTo>
                  <a:cubicBezTo>
                    <a:pt x="305" y="1"/>
                    <a:pt x="1" y="305"/>
                    <a:pt x="1" y="670"/>
                  </a:cubicBezTo>
                  <a:cubicBezTo>
                    <a:pt x="1" y="1034"/>
                    <a:pt x="305" y="1338"/>
                    <a:pt x="700" y="1338"/>
                  </a:cubicBezTo>
                  <a:cubicBezTo>
                    <a:pt x="1064" y="1338"/>
                    <a:pt x="1368" y="1034"/>
                    <a:pt x="1368" y="670"/>
                  </a:cubicBezTo>
                  <a:cubicBezTo>
                    <a:pt x="1368" y="305"/>
                    <a:pt x="1064" y="1"/>
                    <a:pt x="7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8"/>
            <p:cNvSpPr/>
            <p:nvPr/>
          </p:nvSpPr>
          <p:spPr>
            <a:xfrm>
              <a:off x="1417475" y="3242750"/>
              <a:ext cx="34200" cy="34200"/>
            </a:xfrm>
            <a:custGeom>
              <a:avLst/>
              <a:gdLst/>
              <a:ahLst/>
              <a:cxnLst/>
              <a:rect l="l" t="t" r="r" b="b"/>
              <a:pathLst>
                <a:path w="1368" h="1368" extrusionOk="0">
                  <a:moveTo>
                    <a:pt x="669" y="0"/>
                  </a:moveTo>
                  <a:cubicBezTo>
                    <a:pt x="304" y="0"/>
                    <a:pt x="0" y="304"/>
                    <a:pt x="0" y="669"/>
                  </a:cubicBezTo>
                  <a:cubicBezTo>
                    <a:pt x="0" y="1064"/>
                    <a:pt x="304" y="1368"/>
                    <a:pt x="669" y="1368"/>
                  </a:cubicBezTo>
                  <a:cubicBezTo>
                    <a:pt x="1064" y="1368"/>
                    <a:pt x="1368" y="1064"/>
                    <a:pt x="1368" y="669"/>
                  </a:cubicBezTo>
                  <a:cubicBezTo>
                    <a:pt x="1368" y="304"/>
                    <a:pt x="1064" y="0"/>
                    <a:pt x="6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8"/>
            <p:cNvSpPr/>
            <p:nvPr/>
          </p:nvSpPr>
          <p:spPr>
            <a:xfrm>
              <a:off x="1203925" y="3370350"/>
              <a:ext cx="60825" cy="77850"/>
            </a:xfrm>
            <a:custGeom>
              <a:avLst/>
              <a:gdLst/>
              <a:ahLst/>
              <a:cxnLst/>
              <a:rect l="l" t="t" r="r" b="b"/>
              <a:pathLst>
                <a:path w="2433" h="3114" extrusionOk="0">
                  <a:moveTo>
                    <a:pt x="476" y="0"/>
                  </a:moveTo>
                  <a:cubicBezTo>
                    <a:pt x="399" y="0"/>
                    <a:pt x="319" y="20"/>
                    <a:pt x="244" y="63"/>
                  </a:cubicBezTo>
                  <a:cubicBezTo>
                    <a:pt x="62" y="185"/>
                    <a:pt x="1" y="458"/>
                    <a:pt x="123" y="671"/>
                  </a:cubicBezTo>
                  <a:lnTo>
                    <a:pt x="1582" y="2920"/>
                  </a:lnTo>
                  <a:cubicBezTo>
                    <a:pt x="1656" y="3051"/>
                    <a:pt x="1788" y="3113"/>
                    <a:pt x="1929" y="3113"/>
                  </a:cubicBezTo>
                  <a:cubicBezTo>
                    <a:pt x="2017" y="3113"/>
                    <a:pt x="2107" y="3089"/>
                    <a:pt x="2189" y="3042"/>
                  </a:cubicBezTo>
                  <a:cubicBezTo>
                    <a:pt x="2372" y="2920"/>
                    <a:pt x="2433" y="2647"/>
                    <a:pt x="2311" y="2434"/>
                  </a:cubicBezTo>
                  <a:lnTo>
                    <a:pt x="852" y="185"/>
                  </a:lnTo>
                  <a:cubicBezTo>
                    <a:pt x="754" y="67"/>
                    <a:pt x="618" y="0"/>
                    <a:pt x="4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8"/>
            <p:cNvSpPr/>
            <p:nvPr/>
          </p:nvSpPr>
          <p:spPr>
            <a:xfrm>
              <a:off x="1235100" y="3344725"/>
              <a:ext cx="61575" cy="78400"/>
            </a:xfrm>
            <a:custGeom>
              <a:avLst/>
              <a:gdLst/>
              <a:ahLst/>
              <a:cxnLst/>
              <a:rect l="l" t="t" r="r" b="b"/>
              <a:pathLst>
                <a:path w="2463" h="3136" extrusionOk="0">
                  <a:moveTo>
                    <a:pt x="491" y="1"/>
                  </a:moveTo>
                  <a:cubicBezTo>
                    <a:pt x="408" y="1"/>
                    <a:pt x="324" y="28"/>
                    <a:pt x="243" y="85"/>
                  </a:cubicBezTo>
                  <a:cubicBezTo>
                    <a:pt x="61" y="207"/>
                    <a:pt x="0" y="450"/>
                    <a:pt x="122" y="663"/>
                  </a:cubicBezTo>
                  <a:lnTo>
                    <a:pt x="1581" y="2942"/>
                  </a:lnTo>
                  <a:cubicBezTo>
                    <a:pt x="1674" y="3073"/>
                    <a:pt x="1802" y="3135"/>
                    <a:pt x="1936" y="3135"/>
                  </a:cubicBezTo>
                  <a:cubicBezTo>
                    <a:pt x="2020" y="3135"/>
                    <a:pt x="2107" y="3111"/>
                    <a:pt x="2189" y="3064"/>
                  </a:cubicBezTo>
                  <a:cubicBezTo>
                    <a:pt x="2401" y="2942"/>
                    <a:pt x="2462" y="2669"/>
                    <a:pt x="2310" y="2456"/>
                  </a:cubicBezTo>
                  <a:lnTo>
                    <a:pt x="851" y="207"/>
                  </a:lnTo>
                  <a:cubicBezTo>
                    <a:pt x="757" y="74"/>
                    <a:pt x="627" y="1"/>
                    <a:pt x="4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8"/>
            <p:cNvSpPr/>
            <p:nvPr/>
          </p:nvSpPr>
          <p:spPr>
            <a:xfrm>
              <a:off x="1429625" y="3189825"/>
              <a:ext cx="67650" cy="72925"/>
            </a:xfrm>
            <a:custGeom>
              <a:avLst/>
              <a:gdLst/>
              <a:ahLst/>
              <a:cxnLst/>
              <a:rect l="l" t="t" r="r" b="b"/>
              <a:pathLst>
                <a:path w="2706" h="2917" extrusionOk="0">
                  <a:moveTo>
                    <a:pt x="514" y="1"/>
                  </a:moveTo>
                  <a:cubicBezTo>
                    <a:pt x="408" y="1"/>
                    <a:pt x="300" y="38"/>
                    <a:pt x="213" y="111"/>
                  </a:cubicBezTo>
                  <a:cubicBezTo>
                    <a:pt x="31" y="263"/>
                    <a:pt x="0" y="536"/>
                    <a:pt x="152" y="719"/>
                  </a:cubicBezTo>
                  <a:lnTo>
                    <a:pt x="1885" y="2786"/>
                  </a:lnTo>
                  <a:cubicBezTo>
                    <a:pt x="1969" y="2869"/>
                    <a:pt x="2089" y="2916"/>
                    <a:pt x="2210" y="2916"/>
                  </a:cubicBezTo>
                  <a:cubicBezTo>
                    <a:pt x="2310" y="2916"/>
                    <a:pt x="2411" y="2885"/>
                    <a:pt x="2493" y="2816"/>
                  </a:cubicBezTo>
                  <a:cubicBezTo>
                    <a:pt x="2675" y="2664"/>
                    <a:pt x="2706" y="2391"/>
                    <a:pt x="2554" y="2208"/>
                  </a:cubicBezTo>
                  <a:lnTo>
                    <a:pt x="821" y="141"/>
                  </a:lnTo>
                  <a:cubicBezTo>
                    <a:pt x="742" y="46"/>
                    <a:pt x="629" y="1"/>
                    <a:pt x="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8"/>
            <p:cNvSpPr/>
            <p:nvPr/>
          </p:nvSpPr>
          <p:spPr>
            <a:xfrm>
              <a:off x="849075" y="3090750"/>
              <a:ext cx="307025" cy="358700"/>
            </a:xfrm>
            <a:custGeom>
              <a:avLst/>
              <a:gdLst/>
              <a:ahLst/>
              <a:cxnLst/>
              <a:rect l="l" t="t" r="r" b="b"/>
              <a:pathLst>
                <a:path w="12281" h="14348" fill="none" extrusionOk="0">
                  <a:moveTo>
                    <a:pt x="10547" y="1"/>
                  </a:moveTo>
                  <a:cubicBezTo>
                    <a:pt x="10547" y="1"/>
                    <a:pt x="12280" y="3800"/>
                    <a:pt x="7356" y="7022"/>
                  </a:cubicBezTo>
                  <a:cubicBezTo>
                    <a:pt x="7356" y="7022"/>
                    <a:pt x="8511" y="13405"/>
                    <a:pt x="0" y="14348"/>
                  </a:cubicBezTo>
                </a:path>
              </a:pathLst>
            </a:custGeom>
            <a:noFill/>
            <a:ln w="152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38"/>
          <p:cNvGrpSpPr/>
          <p:nvPr/>
        </p:nvGrpSpPr>
        <p:grpSpPr>
          <a:xfrm flipH="1">
            <a:off x="3455286" y="4107104"/>
            <a:ext cx="285623" cy="285623"/>
            <a:chOff x="6605725" y="2012300"/>
            <a:chExt cx="131575" cy="131575"/>
          </a:xfrm>
        </p:grpSpPr>
        <p:sp>
          <p:nvSpPr>
            <p:cNvPr id="1938" name="Google Shape;1938;p38"/>
            <p:cNvSpPr/>
            <p:nvPr/>
          </p:nvSpPr>
          <p:spPr>
            <a:xfrm>
              <a:off x="6668425" y="2012300"/>
              <a:ext cx="6175" cy="56975"/>
            </a:xfrm>
            <a:custGeom>
              <a:avLst/>
              <a:gdLst/>
              <a:ahLst/>
              <a:cxnLst/>
              <a:rect l="l" t="t" r="r" b="b"/>
              <a:pathLst>
                <a:path w="247" h="2279" extrusionOk="0">
                  <a:moveTo>
                    <a:pt x="132" y="1"/>
                  </a:moveTo>
                  <a:cubicBezTo>
                    <a:pt x="33" y="377"/>
                    <a:pt x="1" y="754"/>
                    <a:pt x="1" y="1148"/>
                  </a:cubicBezTo>
                  <a:cubicBezTo>
                    <a:pt x="1" y="1525"/>
                    <a:pt x="33" y="1902"/>
                    <a:pt x="132" y="2279"/>
                  </a:cubicBezTo>
                  <a:cubicBezTo>
                    <a:pt x="214" y="1902"/>
                    <a:pt x="247" y="1525"/>
                    <a:pt x="247" y="1148"/>
                  </a:cubicBezTo>
                  <a:cubicBezTo>
                    <a:pt x="247" y="754"/>
                    <a:pt x="214" y="377"/>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8"/>
            <p:cNvSpPr/>
            <p:nvPr/>
          </p:nvSpPr>
          <p:spPr>
            <a:xfrm>
              <a:off x="6668425" y="2086875"/>
              <a:ext cx="6175" cy="57000"/>
            </a:xfrm>
            <a:custGeom>
              <a:avLst/>
              <a:gdLst/>
              <a:ahLst/>
              <a:cxnLst/>
              <a:rect l="l" t="t" r="r" b="b"/>
              <a:pathLst>
                <a:path w="247" h="2280" extrusionOk="0">
                  <a:moveTo>
                    <a:pt x="132" y="1"/>
                  </a:moveTo>
                  <a:cubicBezTo>
                    <a:pt x="33" y="378"/>
                    <a:pt x="1" y="755"/>
                    <a:pt x="1" y="1148"/>
                  </a:cubicBezTo>
                  <a:cubicBezTo>
                    <a:pt x="1" y="1525"/>
                    <a:pt x="33" y="1902"/>
                    <a:pt x="132" y="2279"/>
                  </a:cubicBezTo>
                  <a:cubicBezTo>
                    <a:pt x="214" y="1902"/>
                    <a:pt x="247" y="1525"/>
                    <a:pt x="247" y="1148"/>
                  </a:cubicBezTo>
                  <a:cubicBezTo>
                    <a:pt x="247" y="755"/>
                    <a:pt x="214" y="378"/>
                    <a:pt x="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8"/>
            <p:cNvSpPr/>
            <p:nvPr/>
          </p:nvSpPr>
          <p:spPr>
            <a:xfrm>
              <a:off x="6605725" y="2075000"/>
              <a:ext cx="57000" cy="6575"/>
            </a:xfrm>
            <a:custGeom>
              <a:avLst/>
              <a:gdLst/>
              <a:ahLst/>
              <a:cxnLst/>
              <a:rect l="l" t="t" r="r" b="b"/>
              <a:pathLst>
                <a:path w="2280" h="263" extrusionOk="0">
                  <a:moveTo>
                    <a:pt x="1148" y="0"/>
                  </a:moveTo>
                  <a:cubicBezTo>
                    <a:pt x="755" y="0"/>
                    <a:pt x="378" y="33"/>
                    <a:pt x="1" y="131"/>
                  </a:cubicBezTo>
                  <a:cubicBezTo>
                    <a:pt x="378" y="213"/>
                    <a:pt x="755" y="263"/>
                    <a:pt x="1148" y="263"/>
                  </a:cubicBezTo>
                  <a:cubicBezTo>
                    <a:pt x="1525" y="263"/>
                    <a:pt x="1902" y="213"/>
                    <a:pt x="2279" y="131"/>
                  </a:cubicBezTo>
                  <a:cubicBezTo>
                    <a:pt x="1902" y="33"/>
                    <a:pt x="1525" y="0"/>
                    <a:pt x="11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8"/>
            <p:cNvSpPr/>
            <p:nvPr/>
          </p:nvSpPr>
          <p:spPr>
            <a:xfrm>
              <a:off x="6680325" y="2075000"/>
              <a:ext cx="56975" cy="6250"/>
            </a:xfrm>
            <a:custGeom>
              <a:avLst/>
              <a:gdLst/>
              <a:ahLst/>
              <a:cxnLst/>
              <a:rect l="l" t="t" r="r" b="b"/>
              <a:pathLst>
                <a:path w="2279" h="250" extrusionOk="0">
                  <a:moveTo>
                    <a:pt x="1131" y="0"/>
                  </a:moveTo>
                  <a:cubicBezTo>
                    <a:pt x="754" y="0"/>
                    <a:pt x="377" y="33"/>
                    <a:pt x="0" y="131"/>
                  </a:cubicBezTo>
                  <a:cubicBezTo>
                    <a:pt x="328" y="203"/>
                    <a:pt x="657" y="249"/>
                    <a:pt x="985" y="249"/>
                  </a:cubicBezTo>
                  <a:cubicBezTo>
                    <a:pt x="1034" y="249"/>
                    <a:pt x="1082" y="248"/>
                    <a:pt x="1131" y="246"/>
                  </a:cubicBezTo>
                  <a:cubicBezTo>
                    <a:pt x="1182" y="248"/>
                    <a:pt x="1232" y="249"/>
                    <a:pt x="1283" y="249"/>
                  </a:cubicBezTo>
                  <a:cubicBezTo>
                    <a:pt x="1622" y="249"/>
                    <a:pt x="1950" y="203"/>
                    <a:pt x="2278" y="131"/>
                  </a:cubicBezTo>
                  <a:cubicBezTo>
                    <a:pt x="1901" y="33"/>
                    <a:pt x="1524" y="0"/>
                    <a:pt x="11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38"/>
          <p:cNvGrpSpPr/>
          <p:nvPr/>
        </p:nvGrpSpPr>
        <p:grpSpPr>
          <a:xfrm flipH="1">
            <a:off x="5070162" y="2795782"/>
            <a:ext cx="341739" cy="342506"/>
            <a:chOff x="2858675" y="2670400"/>
            <a:chExt cx="189350" cy="189775"/>
          </a:xfrm>
        </p:grpSpPr>
        <p:sp>
          <p:nvSpPr>
            <p:cNvPr id="1943" name="Google Shape;1943;p38"/>
            <p:cNvSpPr/>
            <p:nvPr/>
          </p:nvSpPr>
          <p:spPr>
            <a:xfrm>
              <a:off x="2951275" y="2670400"/>
              <a:ext cx="4550" cy="82000"/>
            </a:xfrm>
            <a:custGeom>
              <a:avLst/>
              <a:gdLst/>
              <a:ahLst/>
              <a:cxnLst/>
              <a:rect l="l" t="t" r="r" b="b"/>
              <a:pathLst>
                <a:path w="182" h="3280" extrusionOk="0">
                  <a:moveTo>
                    <a:pt x="83" y="1"/>
                  </a:moveTo>
                  <a:cubicBezTo>
                    <a:pt x="34" y="542"/>
                    <a:pt x="1" y="1099"/>
                    <a:pt x="1" y="1640"/>
                  </a:cubicBezTo>
                  <a:cubicBezTo>
                    <a:pt x="1" y="2197"/>
                    <a:pt x="34" y="2738"/>
                    <a:pt x="83" y="3279"/>
                  </a:cubicBezTo>
                  <a:cubicBezTo>
                    <a:pt x="149" y="2738"/>
                    <a:pt x="181" y="2197"/>
                    <a:pt x="181" y="1640"/>
                  </a:cubicBezTo>
                  <a:cubicBezTo>
                    <a:pt x="181" y="1099"/>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8"/>
            <p:cNvSpPr/>
            <p:nvPr/>
          </p:nvSpPr>
          <p:spPr>
            <a:xfrm>
              <a:off x="2951275" y="2778175"/>
              <a:ext cx="4550" cy="82000"/>
            </a:xfrm>
            <a:custGeom>
              <a:avLst/>
              <a:gdLst/>
              <a:ahLst/>
              <a:cxnLst/>
              <a:rect l="l" t="t" r="r" b="b"/>
              <a:pathLst>
                <a:path w="182" h="3280" extrusionOk="0">
                  <a:moveTo>
                    <a:pt x="83" y="1"/>
                  </a:moveTo>
                  <a:cubicBezTo>
                    <a:pt x="34" y="542"/>
                    <a:pt x="1" y="1083"/>
                    <a:pt x="1" y="1640"/>
                  </a:cubicBezTo>
                  <a:cubicBezTo>
                    <a:pt x="1" y="2181"/>
                    <a:pt x="34" y="2722"/>
                    <a:pt x="83" y="3279"/>
                  </a:cubicBezTo>
                  <a:cubicBezTo>
                    <a:pt x="149" y="2722"/>
                    <a:pt x="181" y="2181"/>
                    <a:pt x="181" y="1640"/>
                  </a:cubicBezTo>
                  <a:cubicBezTo>
                    <a:pt x="181" y="1083"/>
                    <a:pt x="149" y="542"/>
                    <a:pt x="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8"/>
            <p:cNvSpPr/>
            <p:nvPr/>
          </p:nvSpPr>
          <p:spPr>
            <a:xfrm>
              <a:off x="2858675" y="2763025"/>
              <a:ext cx="81975" cy="4525"/>
            </a:xfrm>
            <a:custGeom>
              <a:avLst/>
              <a:gdLst/>
              <a:ahLst/>
              <a:cxnLst/>
              <a:rect l="l" t="t" r="r" b="b"/>
              <a:pathLst>
                <a:path w="3279" h="181" extrusionOk="0">
                  <a:moveTo>
                    <a:pt x="1640" y="0"/>
                  </a:moveTo>
                  <a:cubicBezTo>
                    <a:pt x="1099" y="0"/>
                    <a:pt x="541" y="17"/>
                    <a:pt x="1" y="82"/>
                  </a:cubicBezTo>
                  <a:cubicBezTo>
                    <a:pt x="541" y="148"/>
                    <a:pt x="1099" y="181"/>
                    <a:pt x="1640" y="181"/>
                  </a:cubicBezTo>
                  <a:cubicBezTo>
                    <a:pt x="2197" y="181"/>
                    <a:pt x="2738" y="148"/>
                    <a:pt x="3279" y="82"/>
                  </a:cubicBezTo>
                  <a:cubicBezTo>
                    <a:pt x="2738" y="17"/>
                    <a:pt x="2197" y="0"/>
                    <a:pt x="1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8"/>
            <p:cNvSpPr/>
            <p:nvPr/>
          </p:nvSpPr>
          <p:spPr>
            <a:xfrm>
              <a:off x="2966050" y="2763025"/>
              <a:ext cx="81975" cy="4525"/>
            </a:xfrm>
            <a:custGeom>
              <a:avLst/>
              <a:gdLst/>
              <a:ahLst/>
              <a:cxnLst/>
              <a:rect l="l" t="t" r="r" b="b"/>
              <a:pathLst>
                <a:path w="3279" h="181" extrusionOk="0">
                  <a:moveTo>
                    <a:pt x="1639" y="0"/>
                  </a:moveTo>
                  <a:cubicBezTo>
                    <a:pt x="1098" y="0"/>
                    <a:pt x="557" y="17"/>
                    <a:pt x="0" y="82"/>
                  </a:cubicBezTo>
                  <a:cubicBezTo>
                    <a:pt x="557" y="148"/>
                    <a:pt x="1098" y="181"/>
                    <a:pt x="1639" y="181"/>
                  </a:cubicBezTo>
                  <a:cubicBezTo>
                    <a:pt x="2197" y="181"/>
                    <a:pt x="2737" y="148"/>
                    <a:pt x="3278" y="82"/>
                  </a:cubicBezTo>
                  <a:cubicBezTo>
                    <a:pt x="2737" y="17"/>
                    <a:pt x="2197" y="0"/>
                    <a:pt x="1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38"/>
          <p:cNvSpPr/>
          <p:nvPr/>
        </p:nvSpPr>
        <p:spPr>
          <a:xfrm flipH="1">
            <a:off x="4906987" y="3302724"/>
            <a:ext cx="30366" cy="30366"/>
          </a:xfrm>
          <a:custGeom>
            <a:avLst/>
            <a:gdLst/>
            <a:ahLst/>
            <a:cxnLst/>
            <a:rect l="l" t="t" r="r" b="b"/>
            <a:pathLst>
              <a:path w="673" h="673" extrusionOk="0">
                <a:moveTo>
                  <a:pt x="329" y="0"/>
                </a:moveTo>
                <a:cubicBezTo>
                  <a:pt x="148" y="0"/>
                  <a:pt x="1" y="148"/>
                  <a:pt x="1" y="344"/>
                </a:cubicBezTo>
                <a:cubicBezTo>
                  <a:pt x="1" y="525"/>
                  <a:pt x="148" y="672"/>
                  <a:pt x="329" y="672"/>
                </a:cubicBezTo>
                <a:cubicBezTo>
                  <a:pt x="525" y="672"/>
                  <a:pt x="673" y="525"/>
                  <a:pt x="673" y="344"/>
                </a:cubicBezTo>
                <a:cubicBezTo>
                  <a:pt x="673" y="148"/>
                  <a:pt x="525" y="0"/>
                  <a:pt x="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8" name="Google Shape;1948;p38"/>
          <p:cNvGrpSpPr/>
          <p:nvPr/>
        </p:nvGrpSpPr>
        <p:grpSpPr>
          <a:xfrm flipH="1">
            <a:off x="6931455" y="381121"/>
            <a:ext cx="409876" cy="409822"/>
            <a:chOff x="1335500" y="1010800"/>
            <a:chExt cx="189775" cy="189750"/>
          </a:xfrm>
        </p:grpSpPr>
        <p:sp>
          <p:nvSpPr>
            <p:cNvPr id="1949" name="Google Shape;1949;p38"/>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8"/>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8"/>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8"/>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3" name="Google Shape;1953;p38"/>
          <p:cNvSpPr/>
          <p:nvPr/>
        </p:nvSpPr>
        <p:spPr>
          <a:xfrm flipH="1">
            <a:off x="4937352" y="1651731"/>
            <a:ext cx="36339" cy="36339"/>
          </a:xfrm>
          <a:custGeom>
            <a:avLst/>
            <a:gdLst/>
            <a:ahLst/>
            <a:cxnLst/>
            <a:rect l="l" t="t" r="r" b="b"/>
            <a:pathLst>
              <a:path w="673" h="673" extrusionOk="0">
                <a:moveTo>
                  <a:pt x="328" y="0"/>
                </a:moveTo>
                <a:cubicBezTo>
                  <a:pt x="148" y="0"/>
                  <a:pt x="0" y="164"/>
                  <a:pt x="0" y="344"/>
                </a:cubicBezTo>
                <a:cubicBezTo>
                  <a:pt x="0" y="525"/>
                  <a:pt x="148" y="672"/>
                  <a:pt x="328" y="672"/>
                </a:cubicBezTo>
                <a:cubicBezTo>
                  <a:pt x="508" y="672"/>
                  <a:pt x="672" y="525"/>
                  <a:pt x="672" y="344"/>
                </a:cubicBezTo>
                <a:cubicBezTo>
                  <a:pt x="672" y="164"/>
                  <a:pt x="508"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4" name="Google Shape;1954;p38"/>
          <p:cNvGrpSpPr/>
          <p:nvPr/>
        </p:nvGrpSpPr>
        <p:grpSpPr>
          <a:xfrm flipH="1">
            <a:off x="5537418" y="881649"/>
            <a:ext cx="204479" cy="204479"/>
            <a:chOff x="1976825" y="1493925"/>
            <a:chExt cx="94675" cy="94675"/>
          </a:xfrm>
        </p:grpSpPr>
        <p:sp>
          <p:nvSpPr>
            <p:cNvPr id="1955" name="Google Shape;1955;p38"/>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8"/>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8"/>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8"/>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38"/>
          <p:cNvGrpSpPr/>
          <p:nvPr/>
        </p:nvGrpSpPr>
        <p:grpSpPr>
          <a:xfrm flipH="1">
            <a:off x="8213418" y="3086999"/>
            <a:ext cx="204479" cy="204479"/>
            <a:chOff x="1976825" y="1493925"/>
            <a:chExt cx="94675" cy="94675"/>
          </a:xfrm>
        </p:grpSpPr>
        <p:sp>
          <p:nvSpPr>
            <p:cNvPr id="1960" name="Google Shape;1960;p38"/>
            <p:cNvSpPr/>
            <p:nvPr/>
          </p:nvSpPr>
          <p:spPr>
            <a:xfrm>
              <a:off x="2021900" y="1493925"/>
              <a:ext cx="4525" cy="41000"/>
            </a:xfrm>
            <a:custGeom>
              <a:avLst/>
              <a:gdLst/>
              <a:ahLst/>
              <a:cxnLst/>
              <a:rect l="l" t="t" r="r" b="b"/>
              <a:pathLst>
                <a:path w="181" h="1640" extrusionOk="0">
                  <a:moveTo>
                    <a:pt x="99" y="1"/>
                  </a:moveTo>
                  <a:cubicBezTo>
                    <a:pt x="33" y="263"/>
                    <a:pt x="0" y="541"/>
                    <a:pt x="0" y="820"/>
                  </a:cubicBezTo>
                  <a:cubicBezTo>
                    <a:pt x="0" y="1099"/>
                    <a:pt x="33" y="1361"/>
                    <a:pt x="99" y="1640"/>
                  </a:cubicBezTo>
                  <a:cubicBezTo>
                    <a:pt x="148" y="1377"/>
                    <a:pt x="181" y="1099"/>
                    <a:pt x="181" y="820"/>
                  </a:cubicBezTo>
                  <a:cubicBezTo>
                    <a:pt x="181" y="541"/>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8"/>
            <p:cNvSpPr/>
            <p:nvPr/>
          </p:nvSpPr>
          <p:spPr>
            <a:xfrm>
              <a:off x="2021900" y="1547600"/>
              <a:ext cx="4525" cy="41000"/>
            </a:xfrm>
            <a:custGeom>
              <a:avLst/>
              <a:gdLst/>
              <a:ahLst/>
              <a:cxnLst/>
              <a:rect l="l" t="t" r="r" b="b"/>
              <a:pathLst>
                <a:path w="181" h="1640" extrusionOk="0">
                  <a:moveTo>
                    <a:pt x="99" y="1"/>
                  </a:moveTo>
                  <a:cubicBezTo>
                    <a:pt x="33" y="263"/>
                    <a:pt x="0" y="542"/>
                    <a:pt x="0" y="820"/>
                  </a:cubicBezTo>
                  <a:cubicBezTo>
                    <a:pt x="0" y="1099"/>
                    <a:pt x="33" y="1378"/>
                    <a:pt x="99" y="1640"/>
                  </a:cubicBezTo>
                  <a:cubicBezTo>
                    <a:pt x="148" y="1378"/>
                    <a:pt x="181" y="1099"/>
                    <a:pt x="181" y="820"/>
                  </a:cubicBezTo>
                  <a:cubicBezTo>
                    <a:pt x="181" y="542"/>
                    <a:pt x="148" y="263"/>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8"/>
            <p:cNvSpPr/>
            <p:nvPr/>
          </p:nvSpPr>
          <p:spPr>
            <a:xfrm>
              <a:off x="1976825" y="1539000"/>
              <a:ext cx="41000" cy="4525"/>
            </a:xfrm>
            <a:custGeom>
              <a:avLst/>
              <a:gdLst/>
              <a:ahLst/>
              <a:cxnLst/>
              <a:rect l="l" t="t" r="r" b="b"/>
              <a:pathLst>
                <a:path w="1640" h="181" extrusionOk="0">
                  <a:moveTo>
                    <a:pt x="820" y="1"/>
                  </a:moveTo>
                  <a:cubicBezTo>
                    <a:pt x="541" y="1"/>
                    <a:pt x="279" y="33"/>
                    <a:pt x="0" y="99"/>
                  </a:cubicBezTo>
                  <a:cubicBezTo>
                    <a:pt x="279" y="148"/>
                    <a:pt x="541" y="181"/>
                    <a:pt x="820" y="181"/>
                  </a:cubicBezTo>
                  <a:cubicBezTo>
                    <a:pt x="1099" y="181"/>
                    <a:pt x="1377" y="148"/>
                    <a:pt x="1640" y="99"/>
                  </a:cubicBezTo>
                  <a:cubicBezTo>
                    <a:pt x="1377"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8"/>
            <p:cNvSpPr/>
            <p:nvPr/>
          </p:nvSpPr>
          <p:spPr>
            <a:xfrm>
              <a:off x="2030500" y="1539000"/>
              <a:ext cx="41000" cy="4525"/>
            </a:xfrm>
            <a:custGeom>
              <a:avLst/>
              <a:gdLst/>
              <a:ahLst/>
              <a:cxnLst/>
              <a:rect l="l" t="t" r="r" b="b"/>
              <a:pathLst>
                <a:path w="1640" h="181" extrusionOk="0">
                  <a:moveTo>
                    <a:pt x="820" y="1"/>
                  </a:moveTo>
                  <a:cubicBezTo>
                    <a:pt x="542" y="1"/>
                    <a:pt x="279" y="33"/>
                    <a:pt x="1" y="99"/>
                  </a:cubicBezTo>
                  <a:cubicBezTo>
                    <a:pt x="279" y="148"/>
                    <a:pt x="542" y="181"/>
                    <a:pt x="820" y="181"/>
                  </a:cubicBezTo>
                  <a:cubicBezTo>
                    <a:pt x="1099" y="181"/>
                    <a:pt x="1378" y="148"/>
                    <a:pt x="1640" y="99"/>
                  </a:cubicBezTo>
                  <a:cubicBezTo>
                    <a:pt x="1378" y="33"/>
                    <a:pt x="1099" y="1"/>
                    <a:pt x="8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38"/>
          <p:cNvGrpSpPr/>
          <p:nvPr/>
        </p:nvGrpSpPr>
        <p:grpSpPr>
          <a:xfrm flipH="1">
            <a:off x="3702480" y="1086121"/>
            <a:ext cx="409876" cy="409822"/>
            <a:chOff x="1335500" y="1010800"/>
            <a:chExt cx="189775" cy="189750"/>
          </a:xfrm>
        </p:grpSpPr>
        <p:sp>
          <p:nvSpPr>
            <p:cNvPr id="1965" name="Google Shape;1965;p38"/>
            <p:cNvSpPr/>
            <p:nvPr/>
          </p:nvSpPr>
          <p:spPr>
            <a:xfrm>
              <a:off x="1428125" y="1010800"/>
              <a:ext cx="4525" cy="81975"/>
            </a:xfrm>
            <a:custGeom>
              <a:avLst/>
              <a:gdLst/>
              <a:ahLst/>
              <a:cxnLst/>
              <a:rect l="l" t="t" r="r" b="b"/>
              <a:pathLst>
                <a:path w="181" h="3279" extrusionOk="0">
                  <a:moveTo>
                    <a:pt x="82" y="0"/>
                  </a:moveTo>
                  <a:cubicBezTo>
                    <a:pt x="33" y="541"/>
                    <a:pt x="0" y="1098"/>
                    <a:pt x="0" y="1639"/>
                  </a:cubicBezTo>
                  <a:cubicBezTo>
                    <a:pt x="0" y="2197"/>
                    <a:pt x="33" y="2738"/>
                    <a:pt x="82" y="3278"/>
                  </a:cubicBezTo>
                  <a:cubicBezTo>
                    <a:pt x="148" y="2738"/>
                    <a:pt x="181" y="2197"/>
                    <a:pt x="181" y="1639"/>
                  </a:cubicBezTo>
                  <a:cubicBezTo>
                    <a:pt x="181" y="1098"/>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8"/>
            <p:cNvSpPr/>
            <p:nvPr/>
          </p:nvSpPr>
          <p:spPr>
            <a:xfrm>
              <a:off x="1428125" y="1118575"/>
              <a:ext cx="4525" cy="81975"/>
            </a:xfrm>
            <a:custGeom>
              <a:avLst/>
              <a:gdLst/>
              <a:ahLst/>
              <a:cxnLst/>
              <a:rect l="l" t="t" r="r" b="b"/>
              <a:pathLst>
                <a:path w="181" h="3279" extrusionOk="0">
                  <a:moveTo>
                    <a:pt x="82" y="0"/>
                  </a:moveTo>
                  <a:cubicBezTo>
                    <a:pt x="33" y="541"/>
                    <a:pt x="0" y="1082"/>
                    <a:pt x="0" y="1639"/>
                  </a:cubicBezTo>
                  <a:cubicBezTo>
                    <a:pt x="0" y="2180"/>
                    <a:pt x="33" y="2721"/>
                    <a:pt x="82" y="3278"/>
                  </a:cubicBezTo>
                  <a:cubicBezTo>
                    <a:pt x="148" y="2721"/>
                    <a:pt x="181" y="2180"/>
                    <a:pt x="181" y="1639"/>
                  </a:cubicBezTo>
                  <a:cubicBezTo>
                    <a:pt x="181" y="1082"/>
                    <a:pt x="148" y="541"/>
                    <a:pt x="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8"/>
            <p:cNvSpPr/>
            <p:nvPr/>
          </p:nvSpPr>
          <p:spPr>
            <a:xfrm>
              <a:off x="1335500" y="1103400"/>
              <a:ext cx="82000" cy="4525"/>
            </a:xfrm>
            <a:custGeom>
              <a:avLst/>
              <a:gdLst/>
              <a:ahLst/>
              <a:cxnLst/>
              <a:rect l="l" t="t" r="r" b="b"/>
              <a:pathLst>
                <a:path w="3280" h="181" extrusionOk="0">
                  <a:moveTo>
                    <a:pt x="1640" y="1"/>
                  </a:moveTo>
                  <a:cubicBezTo>
                    <a:pt x="1099" y="1"/>
                    <a:pt x="558" y="33"/>
                    <a:pt x="1" y="99"/>
                  </a:cubicBezTo>
                  <a:cubicBezTo>
                    <a:pt x="558" y="148"/>
                    <a:pt x="1099" y="181"/>
                    <a:pt x="1640" y="181"/>
                  </a:cubicBezTo>
                  <a:cubicBezTo>
                    <a:pt x="2197" y="181"/>
                    <a:pt x="2738" y="148"/>
                    <a:pt x="3279" y="99"/>
                  </a:cubicBezTo>
                  <a:cubicBezTo>
                    <a:pt x="2738" y="33"/>
                    <a:pt x="2197"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8"/>
            <p:cNvSpPr/>
            <p:nvPr/>
          </p:nvSpPr>
          <p:spPr>
            <a:xfrm>
              <a:off x="1443275" y="1103400"/>
              <a:ext cx="82000" cy="4525"/>
            </a:xfrm>
            <a:custGeom>
              <a:avLst/>
              <a:gdLst/>
              <a:ahLst/>
              <a:cxnLst/>
              <a:rect l="l" t="t" r="r" b="b"/>
              <a:pathLst>
                <a:path w="3280" h="181" extrusionOk="0">
                  <a:moveTo>
                    <a:pt x="1640" y="1"/>
                  </a:moveTo>
                  <a:cubicBezTo>
                    <a:pt x="1083" y="1"/>
                    <a:pt x="542" y="33"/>
                    <a:pt x="1" y="99"/>
                  </a:cubicBezTo>
                  <a:cubicBezTo>
                    <a:pt x="542" y="148"/>
                    <a:pt x="1083" y="181"/>
                    <a:pt x="1640" y="181"/>
                  </a:cubicBezTo>
                  <a:cubicBezTo>
                    <a:pt x="2181" y="181"/>
                    <a:pt x="2722" y="148"/>
                    <a:pt x="3279" y="99"/>
                  </a:cubicBezTo>
                  <a:cubicBezTo>
                    <a:pt x="2722" y="33"/>
                    <a:pt x="2181" y="1"/>
                    <a:pt x="16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Pet Caring Workshop by Slidesgo">
  <a:themeElements>
    <a:clrScheme name="Simple Light">
      <a:dk1>
        <a:srgbClr val="8B1A47"/>
      </a:dk1>
      <a:lt1>
        <a:srgbClr val="FFE8E9"/>
      </a:lt1>
      <a:dk2>
        <a:srgbClr val="008968"/>
      </a:dk2>
      <a:lt2>
        <a:srgbClr val="FFC98F"/>
      </a:lt2>
      <a:accent1>
        <a:srgbClr val="FFE0B2"/>
      </a:accent1>
      <a:accent2>
        <a:srgbClr val="FF6041"/>
      </a:accent2>
      <a:accent3>
        <a:srgbClr val="FFA2A1"/>
      </a:accent3>
      <a:accent4>
        <a:srgbClr val="6BAA80"/>
      </a:accent4>
      <a:accent5>
        <a:srgbClr val="B14570"/>
      </a:accent5>
      <a:accent6>
        <a:srgbClr val="FFFFFF"/>
      </a:accent6>
      <a:hlink>
        <a:srgbClr val="8B1A4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542</Words>
  <Application>Microsoft Office PowerPoint</Application>
  <PresentationFormat>Apresentação na tela (16:9)</PresentationFormat>
  <Paragraphs>57</Paragraphs>
  <Slides>10</Slides>
  <Notes>10</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10</vt:i4>
      </vt:variant>
    </vt:vector>
  </HeadingPairs>
  <TitlesOfParts>
    <vt:vector size="14" baseType="lpstr">
      <vt:lpstr>Arial</vt:lpstr>
      <vt:lpstr>Montserrat</vt:lpstr>
      <vt:lpstr>Varela Round</vt:lpstr>
      <vt:lpstr>Pet Caring Workshop by Slidesgo</vt:lpstr>
      <vt:lpstr>BUSCA PET</vt:lpstr>
      <vt:lpstr>INTRODUÇÃO</vt:lpstr>
      <vt:lpstr>O que buscamos?</vt:lpstr>
      <vt:lpstr>TRANQUILIDADE </vt:lpstr>
      <vt:lpstr>02</vt:lpstr>
      <vt:lpstr>Alegria</vt:lpstr>
      <vt:lpstr>socializar</vt:lpstr>
      <vt:lpstr>CARING PET IN PERCENTAGES</vt:lpstr>
      <vt:lpstr>MELHORAR O NOSSO MUNDO</vt:lpstr>
      <vt:lpstr>E O QUE VOCÊ ACHOU? VENHA FAZER PARTE TAMBÉM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BUSCA PET</dc:title>
  <dc:creator>Pedro Argentino</dc:creator>
  <cp:lastModifiedBy>Pedro Argentino</cp:lastModifiedBy>
  <cp:revision>3</cp:revision>
  <dcterms:modified xsi:type="dcterms:W3CDTF">2023-06-25T23:00:29Z</dcterms:modified>
</cp:coreProperties>
</file>